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0" r:id="rId2"/>
  </p:sldMasterIdLst>
  <p:handoutMasterIdLst>
    <p:handoutMasterId r:id="rId8"/>
  </p:handoutMasterIdLst>
  <p:sldIdLst>
    <p:sldId id="256" r:id="rId3"/>
    <p:sldId id="264" r:id="rId4"/>
    <p:sldId id="260" r:id="rId5"/>
    <p:sldId id="261" r:id="rId6"/>
    <p:sldId id="263" r:id="rId7"/>
  </p:sldIdLst>
  <p:sldSz cx="9144000" cy="6858000" type="screen4x3"/>
  <p:notesSz cx="6858000" cy="9144000"/>
  <p:defaultTextStyle>
    <a:defPPr>
      <a:defRPr lang="ru-RU"/>
    </a:defPPr>
    <a:lvl1pPr algn="ctr" rtl="0" fontAlgn="base">
      <a:spcBef>
        <a:spcPct val="0"/>
      </a:spcBef>
      <a:spcAft>
        <a:spcPct val="0"/>
      </a:spcAft>
      <a:defRPr sz="2400" kern="1200" baseline="-25000">
        <a:solidFill>
          <a:schemeClr val="tx1"/>
        </a:solidFill>
        <a:latin typeface="Arial" charset="0"/>
        <a:ea typeface="+mn-ea"/>
        <a:cs typeface="+mn-cs"/>
      </a:defRPr>
    </a:lvl1pPr>
    <a:lvl2pPr marL="457200" algn="ctr" rtl="0" fontAlgn="base">
      <a:spcBef>
        <a:spcPct val="0"/>
      </a:spcBef>
      <a:spcAft>
        <a:spcPct val="0"/>
      </a:spcAft>
      <a:defRPr sz="2400" kern="1200" baseline="-25000">
        <a:solidFill>
          <a:schemeClr val="tx1"/>
        </a:solidFill>
        <a:latin typeface="Arial" charset="0"/>
        <a:ea typeface="+mn-ea"/>
        <a:cs typeface="+mn-cs"/>
      </a:defRPr>
    </a:lvl2pPr>
    <a:lvl3pPr marL="914400" algn="ctr" rtl="0" fontAlgn="base">
      <a:spcBef>
        <a:spcPct val="0"/>
      </a:spcBef>
      <a:spcAft>
        <a:spcPct val="0"/>
      </a:spcAft>
      <a:defRPr sz="2400" kern="1200" baseline="-25000">
        <a:solidFill>
          <a:schemeClr val="tx1"/>
        </a:solidFill>
        <a:latin typeface="Arial" charset="0"/>
        <a:ea typeface="+mn-ea"/>
        <a:cs typeface="+mn-cs"/>
      </a:defRPr>
    </a:lvl3pPr>
    <a:lvl4pPr marL="1371600" algn="ctr" rtl="0" fontAlgn="base">
      <a:spcBef>
        <a:spcPct val="0"/>
      </a:spcBef>
      <a:spcAft>
        <a:spcPct val="0"/>
      </a:spcAft>
      <a:defRPr sz="2400" kern="1200" baseline="-25000">
        <a:solidFill>
          <a:schemeClr val="tx1"/>
        </a:solidFill>
        <a:latin typeface="Arial" charset="0"/>
        <a:ea typeface="+mn-ea"/>
        <a:cs typeface="+mn-cs"/>
      </a:defRPr>
    </a:lvl4pPr>
    <a:lvl5pPr marL="1828800" algn="ctr" rtl="0" fontAlgn="base">
      <a:spcBef>
        <a:spcPct val="0"/>
      </a:spcBef>
      <a:spcAft>
        <a:spcPct val="0"/>
      </a:spcAft>
      <a:defRPr sz="2400" kern="1200" baseline="-25000">
        <a:solidFill>
          <a:schemeClr val="tx1"/>
        </a:solidFill>
        <a:latin typeface="Arial" charset="0"/>
        <a:ea typeface="+mn-ea"/>
        <a:cs typeface="+mn-cs"/>
      </a:defRPr>
    </a:lvl5pPr>
    <a:lvl6pPr marL="2286000" algn="l" defTabSz="914400" rtl="0" eaLnBrk="1" latinLnBrk="0" hangingPunct="1">
      <a:defRPr sz="2400" kern="1200" baseline="-25000">
        <a:solidFill>
          <a:schemeClr val="tx1"/>
        </a:solidFill>
        <a:latin typeface="Arial" charset="0"/>
        <a:ea typeface="+mn-ea"/>
        <a:cs typeface="+mn-cs"/>
      </a:defRPr>
    </a:lvl6pPr>
    <a:lvl7pPr marL="2743200" algn="l" defTabSz="914400" rtl="0" eaLnBrk="1" latinLnBrk="0" hangingPunct="1">
      <a:defRPr sz="2400" kern="1200" baseline="-25000">
        <a:solidFill>
          <a:schemeClr val="tx1"/>
        </a:solidFill>
        <a:latin typeface="Arial" charset="0"/>
        <a:ea typeface="+mn-ea"/>
        <a:cs typeface="+mn-cs"/>
      </a:defRPr>
    </a:lvl7pPr>
    <a:lvl8pPr marL="3200400" algn="l" defTabSz="914400" rtl="0" eaLnBrk="1" latinLnBrk="0" hangingPunct="1">
      <a:defRPr sz="2400" kern="1200" baseline="-25000">
        <a:solidFill>
          <a:schemeClr val="tx1"/>
        </a:solidFill>
        <a:latin typeface="Arial" charset="0"/>
        <a:ea typeface="+mn-ea"/>
        <a:cs typeface="+mn-cs"/>
      </a:defRPr>
    </a:lvl8pPr>
    <a:lvl9pPr marL="3657600" algn="l" defTabSz="914400" rtl="0" eaLnBrk="1" latinLnBrk="0" hangingPunct="1">
      <a:defRPr sz="2400" kern="1200" baseline="-250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3362"/>
    <a:srgbClr val="FF9900"/>
    <a:srgbClr val="A64338"/>
    <a:srgbClr val="006600"/>
    <a:srgbClr val="CC0000"/>
    <a:srgbClr val="5AB2E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92" autoAdjust="0"/>
  </p:normalViewPr>
  <p:slideViewPr>
    <p:cSldViewPr>
      <p:cViewPr varScale="1">
        <p:scale>
          <a:sx n="51" d="100"/>
          <a:sy n="51" d="100"/>
        </p:scale>
        <p:origin x="-97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4" d="100"/>
          <a:sy n="54" d="100"/>
        </p:scale>
        <p:origin x="-1818"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C72B29E-D034-434B-B2D3-20CD22EF2D1D}" type="datetimeFigureOut">
              <a:rPr lang="uk-UA" smtClean="0"/>
              <a:pPr/>
              <a:t>09.07.2016</a:t>
            </a:fld>
            <a:endParaRPr lang="uk-UA"/>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289FA82-CFC4-412F-B41E-2FFBC20FA45C}" type="slidenum">
              <a:rPr lang="uk-UA" smtClean="0"/>
              <a:pPr/>
              <a:t>‹#›</a:t>
            </a:fld>
            <a:endParaRPr lang="uk-UA"/>
          </a:p>
        </p:txBody>
      </p:sp>
    </p:spTree>
    <p:extLst>
      <p:ext uri="{BB962C8B-B14F-4D97-AF65-F5344CB8AC3E}">
        <p14:creationId xmlns:p14="http://schemas.microsoft.com/office/powerpoint/2010/main" xmlns="" val="143949812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Tree>
    <p:extLst>
      <p:ext uri="{BB962C8B-B14F-4D97-AF65-F5344CB8AC3E}">
        <p14:creationId xmlns:p14="http://schemas.microsoft.com/office/powerpoint/2010/main" xmlns="" val="90033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xmlns="" val="2577403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1600200"/>
            <a:ext cx="1828800" cy="51816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066800" y="1600200"/>
            <a:ext cx="5334000" cy="51816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xmlns="" val="2898909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Tree>
    <p:extLst>
      <p:ext uri="{BB962C8B-B14F-4D97-AF65-F5344CB8AC3E}">
        <p14:creationId xmlns:p14="http://schemas.microsoft.com/office/powerpoint/2010/main" xmlns="" val="28788291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Tree>
    <p:extLst>
      <p:ext uri="{BB962C8B-B14F-4D97-AF65-F5344CB8AC3E}">
        <p14:creationId xmlns:p14="http://schemas.microsoft.com/office/powerpoint/2010/main" xmlns="" val="41108844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TextBox 3"/>
          <p:cNvSpPr txBox="1"/>
          <p:nvPr userDrawn="1"/>
        </p:nvSpPr>
        <p:spPr>
          <a:xfrm>
            <a:off x="107504" y="6114782"/>
            <a:ext cx="1368152" cy="338554"/>
          </a:xfrm>
          <a:prstGeom prst="rect">
            <a:avLst/>
          </a:prstGeom>
          <a:solidFill>
            <a:schemeClr val="bg1"/>
          </a:solidFill>
        </p:spPr>
        <p:txBody>
          <a:bodyPr wrap="square" rtlCol="0">
            <a:spAutoFit/>
          </a:bodyPr>
          <a:lstStyle/>
          <a:p>
            <a:r>
              <a:rPr lang="en-US" dirty="0" smtClean="0"/>
              <a:t>05/10/2014</a:t>
            </a:r>
            <a:endParaRPr lang="ru-RU" dirty="0"/>
          </a:p>
        </p:txBody>
      </p:sp>
    </p:spTree>
    <p:extLst>
      <p:ext uri="{BB962C8B-B14F-4D97-AF65-F5344CB8AC3E}">
        <p14:creationId xmlns:p14="http://schemas.microsoft.com/office/powerpoint/2010/main" xmlns="" val="12159909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35000" y="2514600"/>
            <a:ext cx="3584575" cy="3722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371975" y="2514600"/>
            <a:ext cx="3584575" cy="3722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TextBox 4"/>
          <p:cNvSpPr txBox="1"/>
          <p:nvPr userDrawn="1"/>
        </p:nvSpPr>
        <p:spPr>
          <a:xfrm>
            <a:off x="107504" y="6093296"/>
            <a:ext cx="1368152" cy="338554"/>
          </a:xfrm>
          <a:prstGeom prst="rect">
            <a:avLst/>
          </a:prstGeom>
          <a:solidFill>
            <a:schemeClr val="bg1"/>
          </a:solidFill>
        </p:spPr>
        <p:txBody>
          <a:bodyPr wrap="square" rtlCol="0">
            <a:spAutoFit/>
          </a:bodyPr>
          <a:lstStyle/>
          <a:p>
            <a:r>
              <a:rPr lang="en-US" dirty="0" smtClean="0"/>
              <a:t>05/10/2014</a:t>
            </a:r>
            <a:endParaRPr lang="ru-RU" dirty="0"/>
          </a:p>
        </p:txBody>
      </p:sp>
    </p:spTree>
    <p:extLst>
      <p:ext uri="{BB962C8B-B14F-4D97-AF65-F5344CB8AC3E}">
        <p14:creationId xmlns:p14="http://schemas.microsoft.com/office/powerpoint/2010/main" xmlns="" val="24288039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TextBox 6"/>
          <p:cNvSpPr txBox="1"/>
          <p:nvPr userDrawn="1"/>
        </p:nvSpPr>
        <p:spPr>
          <a:xfrm>
            <a:off x="107504" y="6093296"/>
            <a:ext cx="1368152" cy="338554"/>
          </a:xfrm>
          <a:prstGeom prst="rect">
            <a:avLst/>
          </a:prstGeom>
          <a:solidFill>
            <a:schemeClr val="bg1"/>
          </a:solidFill>
        </p:spPr>
        <p:txBody>
          <a:bodyPr wrap="square" rtlCol="0">
            <a:spAutoFit/>
          </a:bodyPr>
          <a:lstStyle/>
          <a:p>
            <a:r>
              <a:rPr lang="en-US" dirty="0" smtClean="0"/>
              <a:t>05/10/2014</a:t>
            </a:r>
            <a:endParaRPr lang="ru-RU" dirty="0"/>
          </a:p>
        </p:txBody>
      </p:sp>
    </p:spTree>
    <p:extLst>
      <p:ext uri="{BB962C8B-B14F-4D97-AF65-F5344CB8AC3E}">
        <p14:creationId xmlns:p14="http://schemas.microsoft.com/office/powerpoint/2010/main" xmlns="" val="2024510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TextBox 2"/>
          <p:cNvSpPr txBox="1"/>
          <p:nvPr userDrawn="1"/>
        </p:nvSpPr>
        <p:spPr>
          <a:xfrm>
            <a:off x="107504" y="6093296"/>
            <a:ext cx="1368152" cy="338554"/>
          </a:xfrm>
          <a:prstGeom prst="rect">
            <a:avLst/>
          </a:prstGeom>
          <a:solidFill>
            <a:schemeClr val="bg1"/>
          </a:solidFill>
        </p:spPr>
        <p:txBody>
          <a:bodyPr wrap="square" rtlCol="0">
            <a:spAutoFit/>
          </a:bodyPr>
          <a:lstStyle/>
          <a:p>
            <a:r>
              <a:rPr lang="en-US" dirty="0" smtClean="0"/>
              <a:t>05/10/2014</a:t>
            </a:r>
            <a:endParaRPr lang="ru-RU" dirty="0"/>
          </a:p>
        </p:txBody>
      </p:sp>
    </p:spTree>
    <p:extLst>
      <p:ext uri="{BB962C8B-B14F-4D97-AF65-F5344CB8AC3E}">
        <p14:creationId xmlns:p14="http://schemas.microsoft.com/office/powerpoint/2010/main" xmlns="" val="23556682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TextBox 1"/>
          <p:cNvSpPr txBox="1"/>
          <p:nvPr userDrawn="1"/>
        </p:nvSpPr>
        <p:spPr>
          <a:xfrm>
            <a:off x="107504" y="6093296"/>
            <a:ext cx="1368152" cy="338554"/>
          </a:xfrm>
          <a:prstGeom prst="rect">
            <a:avLst/>
          </a:prstGeom>
          <a:solidFill>
            <a:schemeClr val="bg1"/>
          </a:solidFill>
        </p:spPr>
        <p:txBody>
          <a:bodyPr wrap="square" rtlCol="0">
            <a:spAutoFit/>
          </a:bodyPr>
          <a:lstStyle/>
          <a:p>
            <a:r>
              <a:rPr lang="en-US" dirty="0" smtClean="0"/>
              <a:t>05/10/2014</a:t>
            </a:r>
            <a:endParaRPr lang="ru-RU" dirty="0"/>
          </a:p>
        </p:txBody>
      </p:sp>
    </p:spTree>
    <p:extLst>
      <p:ext uri="{BB962C8B-B14F-4D97-AF65-F5344CB8AC3E}">
        <p14:creationId xmlns:p14="http://schemas.microsoft.com/office/powerpoint/2010/main" xmlns="" val="12543030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Box 4"/>
          <p:cNvSpPr txBox="1"/>
          <p:nvPr userDrawn="1"/>
        </p:nvSpPr>
        <p:spPr>
          <a:xfrm>
            <a:off x="107504" y="6093296"/>
            <a:ext cx="1368152" cy="338554"/>
          </a:xfrm>
          <a:prstGeom prst="rect">
            <a:avLst/>
          </a:prstGeom>
          <a:solidFill>
            <a:schemeClr val="bg1"/>
          </a:solidFill>
        </p:spPr>
        <p:txBody>
          <a:bodyPr wrap="square" rtlCol="0">
            <a:spAutoFit/>
          </a:bodyPr>
          <a:lstStyle/>
          <a:p>
            <a:r>
              <a:rPr lang="en-US" dirty="0" smtClean="0"/>
              <a:t>05/10/2014</a:t>
            </a:r>
            <a:endParaRPr lang="ru-RU" dirty="0"/>
          </a:p>
        </p:txBody>
      </p:sp>
    </p:spTree>
    <p:extLst>
      <p:ext uri="{BB962C8B-B14F-4D97-AF65-F5344CB8AC3E}">
        <p14:creationId xmlns:p14="http://schemas.microsoft.com/office/powerpoint/2010/main" xmlns="" val="4180062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xmlns="" val="40710382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xmlns="" val="42624663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xmlns="" val="36156043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126163" y="1600200"/>
            <a:ext cx="1830387" cy="463708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35000" y="1600200"/>
            <a:ext cx="5338763" cy="46370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xmlns="" val="3405227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extLst>
      <p:ext uri="{BB962C8B-B14F-4D97-AF65-F5344CB8AC3E}">
        <p14:creationId xmlns:p14="http://schemas.microsoft.com/office/powerpoint/2010/main" xmlns="" val="478361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1066800" y="25146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800600" y="25146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xmlns="" val="1040113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xmlns="" val="864323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extLst>
      <p:ext uri="{BB962C8B-B14F-4D97-AF65-F5344CB8AC3E}">
        <p14:creationId xmlns:p14="http://schemas.microsoft.com/office/powerpoint/2010/main" xmlns="" val="3569842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690792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xmlns="" val="3011974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xmlns="" val="323631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image" Target="../media/image5.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4.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066800" y="1600200"/>
            <a:ext cx="7315200" cy="71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Образец заголовка</a:t>
            </a:r>
          </a:p>
        </p:txBody>
      </p:sp>
      <p:sp>
        <p:nvSpPr>
          <p:cNvPr id="4099" name="Rectangle 3"/>
          <p:cNvSpPr>
            <a:spLocks noGrp="1" noChangeArrowheads="1"/>
          </p:cNvSpPr>
          <p:nvPr>
            <p:ph type="body" idx="1"/>
          </p:nvPr>
        </p:nvSpPr>
        <p:spPr bwMode="auto">
          <a:xfrm>
            <a:off x="1066800" y="2514600"/>
            <a:ext cx="7315200" cy="3650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p>
        </p:txBody>
      </p:sp>
      <p:pic>
        <p:nvPicPr>
          <p:cNvPr id="4" name="Picture 12" descr="logo_trust"/>
          <p:cNvPicPr>
            <a:picLocks noChangeAspect="1" noChangeArrowheads="1"/>
          </p:cNvPicPr>
          <p:nvPr userDrawn="1"/>
        </p:nvPicPr>
        <p:blipFill>
          <a:blip r:embed="rId14" cstate="print">
            <a:extLst>
              <a:ext uri="{28A0092B-C50C-407E-A947-70E740481C1C}">
                <a14:useLocalDpi xmlns:a14="http://schemas.microsoft.com/office/drawing/2010/main" xmlns="" val="0"/>
              </a:ext>
            </a:extLst>
          </a:blip>
          <a:srcRect l="5370" t="24297" r="9489" b="18874"/>
          <a:stretch>
            <a:fillRect/>
          </a:stretch>
        </p:blipFill>
        <p:spPr bwMode="auto">
          <a:xfrm>
            <a:off x="6323013" y="260350"/>
            <a:ext cx="2592387" cy="865188"/>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 Box 6"/>
          <p:cNvSpPr txBox="1">
            <a:spLocks noChangeArrowheads="1"/>
          </p:cNvSpPr>
          <p:nvPr userDrawn="1"/>
        </p:nvSpPr>
        <p:spPr bwMode="auto">
          <a:xfrm>
            <a:off x="250825" y="6383338"/>
            <a:ext cx="6753225" cy="260350"/>
          </a:xfrm>
          <a:prstGeom prst="rect">
            <a:avLst/>
          </a:prstGeom>
          <a:noFill/>
          <a:ln>
            <a:noFill/>
          </a:ln>
          <a:effectLst/>
          <a:extLst>
            <a:ext uri="{909E8E84-426E-40DD-AFC4-6F175D3DCCD1}">
              <a14:hiddenFill xmlns:a14="http://schemas.microsoft.com/office/drawing/2010/main" xmlns="">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r>
              <a:rPr lang="en-US" sz="1600" dirty="0">
                <a:latin typeface="Microsoft Sans Serif" pitchFamily="34" charset="0"/>
              </a:rPr>
              <a:t>516935-TEMPUS-1-2011-1-FITEMPUS-SMGR</a:t>
            </a:r>
            <a:r>
              <a:rPr lang="ru-RU" sz="1600" dirty="0">
                <a:latin typeface="Microsoft Sans Serif" pitchFamily="34" charset="0"/>
              </a:rPr>
              <a:t> </a:t>
            </a:r>
            <a:r>
              <a:rPr lang="en-US" sz="1600" dirty="0">
                <a:latin typeface="Arial"/>
              </a:rPr>
              <a:t>“</a:t>
            </a:r>
            <a:r>
              <a:rPr lang="en-US" sz="1600" dirty="0">
                <a:latin typeface="Microsoft Sans Serif" pitchFamily="34" charset="0"/>
              </a:rPr>
              <a:t>Towards Trust in Quality Assurance Systems</a:t>
            </a:r>
            <a:r>
              <a:rPr lang="en-US" sz="1600" dirty="0">
                <a:latin typeface="Arial"/>
              </a:rPr>
              <a:t>”</a:t>
            </a:r>
            <a:r>
              <a:rPr lang="ru-RU" sz="1600" dirty="0">
                <a:latin typeface="Microsoft Sans Serif" pitchFamily="34" charset="0"/>
              </a:rPr>
              <a:t>, 2011</a:t>
            </a:r>
            <a:r>
              <a:rPr lang="en-US" sz="1600" dirty="0">
                <a:latin typeface="Microsoft Sans Serif" pitchFamily="34" charset="0"/>
              </a:rPr>
              <a:t>-2014</a:t>
            </a:r>
            <a:endParaRPr lang="ru-RU" sz="1600" dirty="0">
              <a:latin typeface="Microsoft Sans Serif" pitchFamily="34" charset="0"/>
            </a:endParaRPr>
          </a:p>
        </p:txBody>
      </p:sp>
      <p:sp>
        <p:nvSpPr>
          <p:cNvPr id="7" name="TextBox 6"/>
          <p:cNvSpPr txBox="1"/>
          <p:nvPr userDrawn="1"/>
        </p:nvSpPr>
        <p:spPr>
          <a:xfrm>
            <a:off x="17276" y="6135996"/>
            <a:ext cx="1368152" cy="276999"/>
          </a:xfrm>
          <a:prstGeom prst="rect">
            <a:avLst/>
          </a:prstGeom>
          <a:noFill/>
        </p:spPr>
        <p:txBody>
          <a:bodyPr wrap="square" rtlCol="0">
            <a:spAutoFit/>
          </a:bodyPr>
          <a:lstStyle/>
          <a:p>
            <a:r>
              <a:rPr lang="en-US" sz="1800" dirty="0" smtClean="0"/>
              <a:t>05/10/2014</a:t>
            </a:r>
            <a:endParaRPr lang="ru-RU" sz="1800" dirty="0"/>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rtl="0" eaLnBrk="0" fontAlgn="base" hangingPunct="0">
        <a:spcBef>
          <a:spcPct val="0"/>
        </a:spcBef>
        <a:spcAft>
          <a:spcPct val="0"/>
        </a:spcAft>
        <a:defRPr sz="4400">
          <a:solidFill>
            <a:srgbClr val="105A5B"/>
          </a:solidFill>
          <a:latin typeface="+mj-lt"/>
          <a:ea typeface="+mj-ea"/>
          <a:cs typeface="+mj-cs"/>
        </a:defRPr>
      </a:lvl1pPr>
      <a:lvl2pPr algn="l" rtl="0" eaLnBrk="0" fontAlgn="base" hangingPunct="0">
        <a:spcBef>
          <a:spcPct val="0"/>
        </a:spcBef>
        <a:spcAft>
          <a:spcPct val="0"/>
        </a:spcAft>
        <a:defRPr sz="4400">
          <a:solidFill>
            <a:srgbClr val="105A5B"/>
          </a:solidFill>
          <a:latin typeface="Tahoma" pitchFamily="34" charset="0"/>
        </a:defRPr>
      </a:lvl2pPr>
      <a:lvl3pPr algn="l" rtl="0" eaLnBrk="0" fontAlgn="base" hangingPunct="0">
        <a:spcBef>
          <a:spcPct val="0"/>
        </a:spcBef>
        <a:spcAft>
          <a:spcPct val="0"/>
        </a:spcAft>
        <a:defRPr sz="4400">
          <a:solidFill>
            <a:srgbClr val="105A5B"/>
          </a:solidFill>
          <a:latin typeface="Tahoma" pitchFamily="34" charset="0"/>
        </a:defRPr>
      </a:lvl3pPr>
      <a:lvl4pPr algn="l" rtl="0" eaLnBrk="0" fontAlgn="base" hangingPunct="0">
        <a:spcBef>
          <a:spcPct val="0"/>
        </a:spcBef>
        <a:spcAft>
          <a:spcPct val="0"/>
        </a:spcAft>
        <a:defRPr sz="4400">
          <a:solidFill>
            <a:srgbClr val="105A5B"/>
          </a:solidFill>
          <a:latin typeface="Tahoma" pitchFamily="34" charset="0"/>
        </a:defRPr>
      </a:lvl4pPr>
      <a:lvl5pPr algn="l" rtl="0" eaLnBrk="0" fontAlgn="base" hangingPunct="0">
        <a:spcBef>
          <a:spcPct val="0"/>
        </a:spcBef>
        <a:spcAft>
          <a:spcPct val="0"/>
        </a:spcAft>
        <a:defRPr sz="4400">
          <a:solidFill>
            <a:srgbClr val="105A5B"/>
          </a:solidFill>
          <a:latin typeface="Tahoma" pitchFamily="34" charset="0"/>
        </a:defRPr>
      </a:lvl5pPr>
      <a:lvl6pPr marL="457200" algn="l" rtl="0" eaLnBrk="0" fontAlgn="base" hangingPunct="0">
        <a:spcBef>
          <a:spcPct val="0"/>
        </a:spcBef>
        <a:spcAft>
          <a:spcPct val="0"/>
        </a:spcAft>
        <a:defRPr sz="4400">
          <a:solidFill>
            <a:srgbClr val="105A5B"/>
          </a:solidFill>
          <a:latin typeface="Tahoma" pitchFamily="34" charset="0"/>
        </a:defRPr>
      </a:lvl6pPr>
      <a:lvl7pPr marL="914400" algn="l" rtl="0" eaLnBrk="0" fontAlgn="base" hangingPunct="0">
        <a:spcBef>
          <a:spcPct val="0"/>
        </a:spcBef>
        <a:spcAft>
          <a:spcPct val="0"/>
        </a:spcAft>
        <a:defRPr sz="4400">
          <a:solidFill>
            <a:srgbClr val="105A5B"/>
          </a:solidFill>
          <a:latin typeface="Tahoma" pitchFamily="34" charset="0"/>
        </a:defRPr>
      </a:lvl7pPr>
      <a:lvl8pPr marL="1371600" algn="l" rtl="0" eaLnBrk="0" fontAlgn="base" hangingPunct="0">
        <a:spcBef>
          <a:spcPct val="0"/>
        </a:spcBef>
        <a:spcAft>
          <a:spcPct val="0"/>
        </a:spcAft>
        <a:defRPr sz="4400">
          <a:solidFill>
            <a:srgbClr val="105A5B"/>
          </a:solidFill>
          <a:latin typeface="Tahoma" pitchFamily="34" charset="0"/>
        </a:defRPr>
      </a:lvl8pPr>
      <a:lvl9pPr marL="1828800" algn="l" rtl="0" eaLnBrk="0" fontAlgn="base" hangingPunct="0">
        <a:spcBef>
          <a:spcPct val="0"/>
        </a:spcBef>
        <a:spcAft>
          <a:spcPct val="0"/>
        </a:spcAft>
        <a:defRPr sz="4400">
          <a:solidFill>
            <a:srgbClr val="105A5B"/>
          </a:solidFill>
          <a:latin typeface="Tahoma" pitchFamily="34" charset="0"/>
        </a:defRPr>
      </a:lvl9pPr>
    </p:titleStyle>
    <p:bodyStyle>
      <a:lvl1pPr marL="342900" indent="-342900" algn="l" rtl="0" eaLnBrk="0" fontAlgn="base" hangingPunct="0">
        <a:spcBef>
          <a:spcPct val="20000"/>
        </a:spcBef>
        <a:spcAft>
          <a:spcPct val="0"/>
        </a:spcAft>
        <a:buChar char="•"/>
        <a:defRPr sz="3200">
          <a:solidFill>
            <a:srgbClr val="105A5B"/>
          </a:solidFill>
          <a:latin typeface="+mn-lt"/>
          <a:ea typeface="+mn-ea"/>
          <a:cs typeface="+mn-cs"/>
        </a:defRPr>
      </a:lvl1pPr>
      <a:lvl2pPr marL="742950" indent="-285750" algn="l" rtl="0" eaLnBrk="0" fontAlgn="base" hangingPunct="0">
        <a:spcBef>
          <a:spcPct val="20000"/>
        </a:spcBef>
        <a:spcAft>
          <a:spcPct val="0"/>
        </a:spcAft>
        <a:buChar char="–"/>
        <a:defRPr sz="2800">
          <a:solidFill>
            <a:srgbClr val="105A5B"/>
          </a:solidFill>
          <a:latin typeface="+mn-lt"/>
        </a:defRPr>
      </a:lvl2pPr>
      <a:lvl3pPr marL="1143000" indent="-228600" algn="l" rtl="0" eaLnBrk="0" fontAlgn="base" hangingPunct="0">
        <a:spcBef>
          <a:spcPct val="20000"/>
        </a:spcBef>
        <a:spcAft>
          <a:spcPct val="0"/>
        </a:spcAft>
        <a:buChar char="•"/>
        <a:defRPr sz="2400">
          <a:solidFill>
            <a:srgbClr val="105A5B"/>
          </a:solidFill>
          <a:latin typeface="+mn-lt"/>
        </a:defRPr>
      </a:lvl3pPr>
      <a:lvl4pPr marL="1600200" indent="-228600" algn="l" rtl="0" eaLnBrk="0" fontAlgn="base" hangingPunct="0">
        <a:spcBef>
          <a:spcPct val="20000"/>
        </a:spcBef>
        <a:spcAft>
          <a:spcPct val="0"/>
        </a:spcAft>
        <a:buChar char="–"/>
        <a:defRPr sz="2000">
          <a:solidFill>
            <a:srgbClr val="105A5B"/>
          </a:solidFill>
          <a:latin typeface="+mn-lt"/>
        </a:defRPr>
      </a:lvl4pPr>
      <a:lvl5pPr marL="2057400" indent="-228600" algn="l" rtl="0" eaLnBrk="0" fontAlgn="base" hangingPunct="0">
        <a:spcBef>
          <a:spcPct val="20000"/>
        </a:spcBef>
        <a:spcAft>
          <a:spcPct val="0"/>
        </a:spcAft>
        <a:buChar char="»"/>
        <a:defRPr sz="2000">
          <a:solidFill>
            <a:srgbClr val="105A5B"/>
          </a:solidFill>
          <a:latin typeface="+mn-lt"/>
        </a:defRPr>
      </a:lvl5pPr>
      <a:lvl6pPr marL="2514600" indent="-228600" algn="l" rtl="0" eaLnBrk="0" fontAlgn="base" hangingPunct="0">
        <a:spcBef>
          <a:spcPct val="20000"/>
        </a:spcBef>
        <a:spcAft>
          <a:spcPct val="0"/>
        </a:spcAft>
        <a:buChar char="»"/>
        <a:defRPr sz="2000">
          <a:solidFill>
            <a:srgbClr val="105A5B"/>
          </a:solidFill>
          <a:latin typeface="+mn-lt"/>
        </a:defRPr>
      </a:lvl6pPr>
      <a:lvl7pPr marL="2971800" indent="-228600" algn="l" rtl="0" eaLnBrk="0" fontAlgn="base" hangingPunct="0">
        <a:spcBef>
          <a:spcPct val="20000"/>
        </a:spcBef>
        <a:spcAft>
          <a:spcPct val="0"/>
        </a:spcAft>
        <a:buChar char="»"/>
        <a:defRPr sz="2000">
          <a:solidFill>
            <a:srgbClr val="105A5B"/>
          </a:solidFill>
          <a:latin typeface="+mn-lt"/>
        </a:defRPr>
      </a:lvl7pPr>
      <a:lvl8pPr marL="3429000" indent="-228600" algn="l" rtl="0" eaLnBrk="0" fontAlgn="base" hangingPunct="0">
        <a:spcBef>
          <a:spcPct val="20000"/>
        </a:spcBef>
        <a:spcAft>
          <a:spcPct val="0"/>
        </a:spcAft>
        <a:buChar char="»"/>
        <a:defRPr sz="2000">
          <a:solidFill>
            <a:srgbClr val="105A5B"/>
          </a:solidFill>
          <a:latin typeface="+mn-lt"/>
        </a:defRPr>
      </a:lvl8pPr>
      <a:lvl9pPr marL="3886200" indent="-228600" algn="l" rtl="0" eaLnBrk="0" fontAlgn="base" hangingPunct="0">
        <a:spcBef>
          <a:spcPct val="20000"/>
        </a:spcBef>
        <a:spcAft>
          <a:spcPct val="0"/>
        </a:spcAft>
        <a:buChar char="»"/>
        <a:defRPr sz="2000">
          <a:solidFill>
            <a:srgbClr val="105A5B"/>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635000" y="1600200"/>
            <a:ext cx="7315200" cy="71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Образец заголовка</a:t>
            </a:r>
          </a:p>
        </p:txBody>
      </p:sp>
      <p:sp>
        <p:nvSpPr>
          <p:cNvPr id="6147" name="Rectangle 3"/>
          <p:cNvSpPr>
            <a:spLocks noGrp="1" noChangeArrowheads="1"/>
          </p:cNvSpPr>
          <p:nvPr>
            <p:ph type="body" idx="1"/>
          </p:nvPr>
        </p:nvSpPr>
        <p:spPr bwMode="auto">
          <a:xfrm>
            <a:off x="635000" y="2514600"/>
            <a:ext cx="7321550" cy="3542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err="1" smtClean="0"/>
              <a:t>Образец</a:t>
            </a:r>
            <a:r>
              <a:rPr lang="en-US" dirty="0" smtClean="0"/>
              <a:t> </a:t>
            </a:r>
            <a:r>
              <a:rPr lang="en-US" dirty="0" err="1" smtClean="0"/>
              <a:t>текста</a:t>
            </a:r>
            <a:endParaRPr lang="en-US" dirty="0" smtClean="0"/>
          </a:p>
          <a:p>
            <a:pPr lvl="1"/>
            <a:r>
              <a:rPr lang="en-US" dirty="0" err="1" smtClean="0"/>
              <a:t>Второй</a:t>
            </a:r>
            <a:r>
              <a:rPr lang="en-US" dirty="0" smtClean="0"/>
              <a:t> </a:t>
            </a:r>
            <a:r>
              <a:rPr lang="en-US" dirty="0" err="1" smtClean="0"/>
              <a:t>уровень</a:t>
            </a:r>
            <a:endParaRPr lang="en-US" dirty="0" smtClean="0"/>
          </a:p>
          <a:p>
            <a:pPr lvl="2"/>
            <a:r>
              <a:rPr lang="en-US" dirty="0" err="1" smtClean="0"/>
              <a:t>Третий</a:t>
            </a:r>
            <a:r>
              <a:rPr lang="en-US" dirty="0" smtClean="0"/>
              <a:t> </a:t>
            </a:r>
            <a:r>
              <a:rPr lang="en-US" dirty="0" err="1" smtClean="0"/>
              <a:t>уровень</a:t>
            </a:r>
            <a:endParaRPr lang="en-US" dirty="0" smtClean="0"/>
          </a:p>
          <a:p>
            <a:pPr lvl="3"/>
            <a:r>
              <a:rPr lang="en-US" dirty="0" err="1" smtClean="0"/>
              <a:t>Четвертый</a:t>
            </a:r>
            <a:r>
              <a:rPr lang="en-US" dirty="0" smtClean="0"/>
              <a:t> </a:t>
            </a:r>
            <a:r>
              <a:rPr lang="en-US" dirty="0" err="1" smtClean="0"/>
              <a:t>уровень</a:t>
            </a:r>
            <a:endParaRPr lang="en-US" dirty="0" smtClean="0"/>
          </a:p>
          <a:p>
            <a:pPr lvl="4"/>
            <a:r>
              <a:rPr lang="en-US" dirty="0" err="1" smtClean="0"/>
              <a:t>Пятый</a:t>
            </a:r>
            <a:r>
              <a:rPr lang="en-US" dirty="0" smtClean="0"/>
              <a:t> </a:t>
            </a:r>
            <a:r>
              <a:rPr lang="en-US" dirty="0" err="1" smtClean="0"/>
              <a:t>уровень</a:t>
            </a:r>
            <a:endParaRPr lang="en-US" dirty="0" smtClean="0"/>
          </a:p>
        </p:txBody>
      </p:sp>
      <p:sp>
        <p:nvSpPr>
          <p:cNvPr id="6150" name="Text Box 6"/>
          <p:cNvSpPr txBox="1">
            <a:spLocks noChangeArrowheads="1"/>
          </p:cNvSpPr>
          <p:nvPr userDrawn="1"/>
        </p:nvSpPr>
        <p:spPr bwMode="auto">
          <a:xfrm>
            <a:off x="250825" y="6383338"/>
            <a:ext cx="6753225" cy="260350"/>
          </a:xfrm>
          <a:prstGeom prst="rect">
            <a:avLst/>
          </a:prstGeom>
          <a:noFill/>
          <a:ln>
            <a:noFill/>
          </a:ln>
          <a:effectLst/>
          <a:extLst>
            <a:ext uri="{909E8E84-426E-40DD-AFC4-6F175D3DCCD1}">
              <a14:hiddenFill xmlns:a14="http://schemas.microsoft.com/office/drawing/2010/main" xmlns="">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r>
              <a:rPr lang="en-US" sz="1600" dirty="0">
                <a:latin typeface="Microsoft Sans Serif" pitchFamily="34" charset="0"/>
              </a:rPr>
              <a:t>516935-TEMPUS-1-2011-1-FITEMPUS-SMGR</a:t>
            </a:r>
            <a:r>
              <a:rPr lang="ru-RU" sz="1600" dirty="0">
                <a:latin typeface="Microsoft Sans Serif" pitchFamily="34" charset="0"/>
              </a:rPr>
              <a:t> </a:t>
            </a:r>
            <a:r>
              <a:rPr lang="en-US" sz="1600" dirty="0">
                <a:latin typeface="Arial"/>
              </a:rPr>
              <a:t>“</a:t>
            </a:r>
            <a:r>
              <a:rPr lang="en-US" sz="1600" dirty="0">
                <a:latin typeface="Microsoft Sans Serif" pitchFamily="34" charset="0"/>
              </a:rPr>
              <a:t>Towards Trust in Quality Assurance Systems</a:t>
            </a:r>
            <a:r>
              <a:rPr lang="en-US" sz="1600" dirty="0">
                <a:latin typeface="Arial"/>
              </a:rPr>
              <a:t>”</a:t>
            </a:r>
            <a:r>
              <a:rPr lang="ru-RU" sz="1600" dirty="0">
                <a:latin typeface="Microsoft Sans Serif" pitchFamily="34" charset="0"/>
              </a:rPr>
              <a:t>, 2011</a:t>
            </a:r>
            <a:r>
              <a:rPr lang="en-US" sz="1600" dirty="0" smtClean="0">
                <a:latin typeface="Microsoft Sans Serif" pitchFamily="34" charset="0"/>
              </a:rPr>
              <a:t>-2015</a:t>
            </a:r>
            <a:endParaRPr lang="ru-RU" sz="1600" dirty="0">
              <a:latin typeface="Microsoft Sans Serif" pitchFamily="34" charset="0"/>
            </a:endParaRPr>
          </a:p>
        </p:txBody>
      </p:sp>
      <p:pic>
        <p:nvPicPr>
          <p:cNvPr id="6156" name="Picture 12" descr="logo_trust"/>
          <p:cNvPicPr>
            <a:picLocks noChangeAspect="1" noChangeArrowheads="1"/>
          </p:cNvPicPr>
          <p:nvPr userDrawn="1"/>
        </p:nvPicPr>
        <p:blipFill>
          <a:blip r:embed="rId14" cstate="print">
            <a:extLst>
              <a:ext uri="{28A0092B-C50C-407E-A947-70E740481C1C}">
                <a14:useLocalDpi xmlns:a14="http://schemas.microsoft.com/office/drawing/2010/main" xmlns="" val="0"/>
              </a:ext>
            </a:extLst>
          </a:blip>
          <a:srcRect l="5370" t="24297" r="9489" b="18874"/>
          <a:stretch>
            <a:fillRect/>
          </a:stretch>
        </p:blipFill>
        <p:spPr bwMode="auto">
          <a:xfrm>
            <a:off x="6323013" y="260350"/>
            <a:ext cx="2592387" cy="865188"/>
          </a:xfrm>
          <a:prstGeom prst="rect">
            <a:avLst/>
          </a:prstGeom>
          <a:noFill/>
          <a:extLst>
            <a:ext uri="{909E8E84-426E-40DD-AFC4-6F175D3DCCD1}">
              <a14:hiddenFill xmlns:a14="http://schemas.microsoft.com/office/drawing/2010/main" xmlns="">
                <a:solidFill>
                  <a:srgbClr val="FFFFFF"/>
                </a:solidFill>
              </a14:hiddenFill>
            </a:ext>
          </a:extLst>
        </p:spPr>
      </p:pic>
      <p:pic>
        <p:nvPicPr>
          <p:cNvPr id="3" name="Рисунок 2"/>
          <p:cNvPicPr>
            <a:picLocks noChangeAspect="1"/>
          </p:cNvPicPr>
          <p:nvPr userDrawn="1"/>
        </p:nvPicPr>
        <p:blipFill rotWithShape="1">
          <a:blip r:embed="rId15" cstate="print">
            <a:extLst>
              <a:ext uri="{28A0092B-C50C-407E-A947-70E740481C1C}">
                <a14:useLocalDpi xmlns:a14="http://schemas.microsoft.com/office/drawing/2010/main" xmlns="" val="0"/>
              </a:ext>
            </a:extLst>
          </a:blip>
          <a:srcRect r="56827"/>
          <a:stretch/>
        </p:blipFill>
        <p:spPr>
          <a:xfrm>
            <a:off x="7780547" y="5621581"/>
            <a:ext cx="1052735" cy="947930"/>
          </a:xfrm>
          <a:prstGeom prst="rect">
            <a:avLst/>
          </a:prstGeom>
        </p:spPr>
      </p:pic>
      <p:pic>
        <p:nvPicPr>
          <p:cNvPr id="9" name="Рисунок 8"/>
          <p:cNvPicPr>
            <a:picLocks noChangeAspect="1"/>
          </p:cNvPicPr>
          <p:nvPr userDrawn="1"/>
        </p:nvPicPr>
        <p:blipFill rotWithShape="1">
          <a:blip r:embed="rId16" cstate="print">
            <a:extLst>
              <a:ext uri="{28A0092B-C50C-407E-A947-70E740481C1C}">
                <a14:useLocalDpi xmlns:a14="http://schemas.microsoft.com/office/drawing/2010/main" xmlns="" val="0"/>
              </a:ext>
            </a:extLst>
          </a:blip>
          <a:srcRect l="42834" t="41806" r="5468" b="12304"/>
          <a:stretch/>
        </p:blipFill>
        <p:spPr>
          <a:xfrm>
            <a:off x="7703859" y="6293676"/>
            <a:ext cx="1260629" cy="435007"/>
          </a:xfrm>
          <a:prstGeom prst="rect">
            <a:avLst/>
          </a:prstGeom>
        </p:spPr>
      </p:pic>
      <p:sp>
        <p:nvSpPr>
          <p:cNvPr id="11" name="TextBox 10"/>
          <p:cNvSpPr txBox="1"/>
          <p:nvPr userDrawn="1"/>
        </p:nvSpPr>
        <p:spPr>
          <a:xfrm>
            <a:off x="238268" y="6152052"/>
            <a:ext cx="4104456" cy="297517"/>
          </a:xfrm>
          <a:prstGeom prst="rect">
            <a:avLst/>
          </a:prstGeom>
          <a:solidFill>
            <a:schemeClr val="bg1"/>
          </a:solidFill>
        </p:spPr>
        <p:txBody>
          <a:bodyPr wrap="square" rtlCol="0">
            <a:spAutoFit/>
          </a:bodyPr>
          <a:lstStyle/>
          <a:p>
            <a:pPr algn="l"/>
            <a:r>
              <a:rPr lang="en-US" sz="2000" dirty="0" err="1" smtClean="0"/>
              <a:t>Mariia</a:t>
            </a:r>
            <a:r>
              <a:rPr lang="en-US" sz="2000" dirty="0" smtClean="0"/>
              <a:t> </a:t>
            </a:r>
            <a:r>
              <a:rPr lang="en-US" sz="2000" dirty="0" err="1" smtClean="0"/>
              <a:t>Golovianko</a:t>
            </a:r>
            <a:r>
              <a:rPr lang="en-US" sz="2000" dirty="0" smtClean="0"/>
              <a:t> (KNURE), 20/11/2015</a:t>
            </a:r>
            <a:endParaRPr lang="ru-RU" sz="2000"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0" eaLnBrk="0" fontAlgn="base" hangingPunct="0">
        <a:spcBef>
          <a:spcPct val="0"/>
        </a:spcBef>
        <a:spcAft>
          <a:spcPct val="0"/>
        </a:spcAft>
        <a:defRPr sz="4400">
          <a:solidFill>
            <a:srgbClr val="105A5B"/>
          </a:solidFill>
          <a:latin typeface="+mj-lt"/>
          <a:ea typeface="+mj-ea"/>
          <a:cs typeface="+mj-cs"/>
        </a:defRPr>
      </a:lvl1pPr>
      <a:lvl2pPr algn="l" rtl="0" eaLnBrk="0" fontAlgn="base" hangingPunct="0">
        <a:spcBef>
          <a:spcPct val="0"/>
        </a:spcBef>
        <a:spcAft>
          <a:spcPct val="0"/>
        </a:spcAft>
        <a:defRPr sz="4400">
          <a:solidFill>
            <a:srgbClr val="105A5B"/>
          </a:solidFill>
          <a:latin typeface="Tahoma" pitchFamily="34" charset="0"/>
        </a:defRPr>
      </a:lvl2pPr>
      <a:lvl3pPr algn="l" rtl="0" eaLnBrk="0" fontAlgn="base" hangingPunct="0">
        <a:spcBef>
          <a:spcPct val="0"/>
        </a:spcBef>
        <a:spcAft>
          <a:spcPct val="0"/>
        </a:spcAft>
        <a:defRPr sz="4400">
          <a:solidFill>
            <a:srgbClr val="105A5B"/>
          </a:solidFill>
          <a:latin typeface="Tahoma" pitchFamily="34" charset="0"/>
        </a:defRPr>
      </a:lvl3pPr>
      <a:lvl4pPr algn="l" rtl="0" eaLnBrk="0" fontAlgn="base" hangingPunct="0">
        <a:spcBef>
          <a:spcPct val="0"/>
        </a:spcBef>
        <a:spcAft>
          <a:spcPct val="0"/>
        </a:spcAft>
        <a:defRPr sz="4400">
          <a:solidFill>
            <a:srgbClr val="105A5B"/>
          </a:solidFill>
          <a:latin typeface="Tahoma" pitchFamily="34" charset="0"/>
        </a:defRPr>
      </a:lvl4pPr>
      <a:lvl5pPr algn="l" rtl="0" eaLnBrk="0" fontAlgn="base" hangingPunct="0">
        <a:spcBef>
          <a:spcPct val="0"/>
        </a:spcBef>
        <a:spcAft>
          <a:spcPct val="0"/>
        </a:spcAft>
        <a:defRPr sz="4400">
          <a:solidFill>
            <a:srgbClr val="105A5B"/>
          </a:solidFill>
          <a:latin typeface="Tahoma" pitchFamily="34" charset="0"/>
        </a:defRPr>
      </a:lvl5pPr>
      <a:lvl6pPr marL="457200" algn="l" rtl="0" eaLnBrk="0" fontAlgn="base" hangingPunct="0">
        <a:spcBef>
          <a:spcPct val="0"/>
        </a:spcBef>
        <a:spcAft>
          <a:spcPct val="0"/>
        </a:spcAft>
        <a:defRPr sz="4400">
          <a:solidFill>
            <a:srgbClr val="105A5B"/>
          </a:solidFill>
          <a:latin typeface="Tahoma" pitchFamily="34" charset="0"/>
        </a:defRPr>
      </a:lvl6pPr>
      <a:lvl7pPr marL="914400" algn="l" rtl="0" eaLnBrk="0" fontAlgn="base" hangingPunct="0">
        <a:spcBef>
          <a:spcPct val="0"/>
        </a:spcBef>
        <a:spcAft>
          <a:spcPct val="0"/>
        </a:spcAft>
        <a:defRPr sz="4400">
          <a:solidFill>
            <a:srgbClr val="105A5B"/>
          </a:solidFill>
          <a:latin typeface="Tahoma" pitchFamily="34" charset="0"/>
        </a:defRPr>
      </a:lvl7pPr>
      <a:lvl8pPr marL="1371600" algn="l" rtl="0" eaLnBrk="0" fontAlgn="base" hangingPunct="0">
        <a:spcBef>
          <a:spcPct val="0"/>
        </a:spcBef>
        <a:spcAft>
          <a:spcPct val="0"/>
        </a:spcAft>
        <a:defRPr sz="4400">
          <a:solidFill>
            <a:srgbClr val="105A5B"/>
          </a:solidFill>
          <a:latin typeface="Tahoma" pitchFamily="34" charset="0"/>
        </a:defRPr>
      </a:lvl8pPr>
      <a:lvl9pPr marL="1828800" algn="l" rtl="0" eaLnBrk="0" fontAlgn="base" hangingPunct="0">
        <a:spcBef>
          <a:spcPct val="0"/>
        </a:spcBef>
        <a:spcAft>
          <a:spcPct val="0"/>
        </a:spcAft>
        <a:defRPr sz="4400">
          <a:solidFill>
            <a:srgbClr val="105A5B"/>
          </a:solidFill>
          <a:latin typeface="Tahoma" pitchFamily="34" charset="0"/>
        </a:defRPr>
      </a:lvl9pPr>
    </p:titleStyle>
    <p:bodyStyle>
      <a:lvl1pPr marL="342900" indent="-342900" algn="l" rtl="0" eaLnBrk="0" fontAlgn="base" hangingPunct="0">
        <a:spcBef>
          <a:spcPct val="20000"/>
        </a:spcBef>
        <a:spcAft>
          <a:spcPct val="0"/>
        </a:spcAft>
        <a:buChar char="•"/>
        <a:defRPr sz="2800">
          <a:solidFill>
            <a:srgbClr val="105A5B"/>
          </a:solidFill>
          <a:latin typeface="+mn-lt"/>
          <a:ea typeface="+mn-ea"/>
          <a:cs typeface="+mn-cs"/>
        </a:defRPr>
      </a:lvl1pPr>
      <a:lvl2pPr marL="742950" indent="-285750" algn="l" rtl="0" eaLnBrk="0" fontAlgn="base" hangingPunct="0">
        <a:spcBef>
          <a:spcPct val="20000"/>
        </a:spcBef>
        <a:spcAft>
          <a:spcPct val="0"/>
        </a:spcAft>
        <a:buChar char="–"/>
        <a:defRPr sz="2400">
          <a:solidFill>
            <a:srgbClr val="105A5B"/>
          </a:solidFill>
          <a:latin typeface="+mn-lt"/>
        </a:defRPr>
      </a:lvl2pPr>
      <a:lvl3pPr marL="1143000" indent="-228600" algn="l" rtl="0" eaLnBrk="0" fontAlgn="base" hangingPunct="0">
        <a:spcBef>
          <a:spcPct val="20000"/>
        </a:spcBef>
        <a:spcAft>
          <a:spcPct val="0"/>
        </a:spcAft>
        <a:buChar char="•"/>
        <a:defRPr sz="2000">
          <a:solidFill>
            <a:srgbClr val="105A5B"/>
          </a:solidFill>
          <a:latin typeface="+mn-lt"/>
        </a:defRPr>
      </a:lvl3pPr>
      <a:lvl4pPr marL="1600200" indent="-228600" algn="l" rtl="0" eaLnBrk="0" fontAlgn="base" hangingPunct="0">
        <a:spcBef>
          <a:spcPct val="20000"/>
        </a:spcBef>
        <a:spcAft>
          <a:spcPct val="0"/>
        </a:spcAft>
        <a:buChar char="–"/>
        <a:defRPr>
          <a:solidFill>
            <a:srgbClr val="105A5B"/>
          </a:solidFill>
          <a:latin typeface="+mn-lt"/>
        </a:defRPr>
      </a:lvl4pPr>
      <a:lvl5pPr marL="2057400" indent="-228600" algn="l" rtl="0" eaLnBrk="0" fontAlgn="base" hangingPunct="0">
        <a:spcBef>
          <a:spcPct val="20000"/>
        </a:spcBef>
        <a:spcAft>
          <a:spcPct val="0"/>
        </a:spcAft>
        <a:buChar char="»"/>
        <a:defRPr sz="1600">
          <a:solidFill>
            <a:srgbClr val="105A5B"/>
          </a:solidFill>
          <a:latin typeface="+mn-lt"/>
        </a:defRPr>
      </a:lvl5pPr>
      <a:lvl6pPr marL="2514600" indent="-228600" algn="l" rtl="0" eaLnBrk="0" fontAlgn="base" hangingPunct="0">
        <a:spcBef>
          <a:spcPct val="20000"/>
        </a:spcBef>
        <a:spcAft>
          <a:spcPct val="0"/>
        </a:spcAft>
        <a:buChar char="»"/>
        <a:defRPr sz="1600">
          <a:solidFill>
            <a:srgbClr val="105A5B"/>
          </a:solidFill>
          <a:latin typeface="+mn-lt"/>
        </a:defRPr>
      </a:lvl6pPr>
      <a:lvl7pPr marL="2971800" indent="-228600" algn="l" rtl="0" eaLnBrk="0" fontAlgn="base" hangingPunct="0">
        <a:spcBef>
          <a:spcPct val="20000"/>
        </a:spcBef>
        <a:spcAft>
          <a:spcPct val="0"/>
        </a:spcAft>
        <a:buChar char="»"/>
        <a:defRPr sz="1600">
          <a:solidFill>
            <a:srgbClr val="105A5B"/>
          </a:solidFill>
          <a:latin typeface="+mn-lt"/>
        </a:defRPr>
      </a:lvl7pPr>
      <a:lvl8pPr marL="3429000" indent="-228600" algn="l" rtl="0" eaLnBrk="0" fontAlgn="base" hangingPunct="0">
        <a:spcBef>
          <a:spcPct val="20000"/>
        </a:spcBef>
        <a:spcAft>
          <a:spcPct val="0"/>
        </a:spcAft>
        <a:buChar char="»"/>
        <a:defRPr sz="1600">
          <a:solidFill>
            <a:srgbClr val="105A5B"/>
          </a:solidFill>
          <a:latin typeface="+mn-lt"/>
        </a:defRPr>
      </a:lvl8pPr>
      <a:lvl9pPr marL="3886200" indent="-228600" algn="l" rtl="0" eaLnBrk="0" fontAlgn="base" hangingPunct="0">
        <a:spcBef>
          <a:spcPct val="20000"/>
        </a:spcBef>
        <a:spcAft>
          <a:spcPct val="0"/>
        </a:spcAft>
        <a:buChar char="»"/>
        <a:defRPr sz="1600">
          <a:solidFill>
            <a:srgbClr val="105A5B"/>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jpeg"/><Relationship Id="rId3" Type="http://schemas.openxmlformats.org/officeDocument/2006/relationships/image" Target="../media/image7.png"/><Relationship Id="rId7" Type="http://schemas.openxmlformats.org/officeDocument/2006/relationships/image" Target="../media/image11.jpeg"/><Relationship Id="rId12" Type="http://schemas.openxmlformats.org/officeDocument/2006/relationships/image" Target="../media/image16.jpe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10.jpe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http://portal.dovira.eu/" TargetMode="External"/><Relationship Id="rId2" Type="http://schemas.openxmlformats.org/officeDocument/2006/relationships/hyperlink" Target="http://dovira.eu/QA_concept.pdf" TargetMode="External"/><Relationship Id="rId1" Type="http://schemas.openxmlformats.org/officeDocument/2006/relationships/slideLayout" Target="../slideLayouts/slideLayout13.xml"/><Relationship Id="rId5" Type="http://schemas.openxmlformats.org/officeDocument/2006/relationships/image" Target="../media/image20.png"/><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jpeg"/><Relationship Id="rId3" Type="http://schemas.openxmlformats.org/officeDocument/2006/relationships/image" Target="../media/image7.png"/><Relationship Id="rId7" Type="http://schemas.openxmlformats.org/officeDocument/2006/relationships/image" Target="../media/image11.jpeg"/><Relationship Id="rId12" Type="http://schemas.openxmlformats.org/officeDocument/2006/relationships/image" Target="../media/image16.jpeg"/><Relationship Id="rId2" Type="http://schemas.openxmlformats.org/officeDocument/2006/relationships/image" Target="../media/image21.jpeg"/><Relationship Id="rId1" Type="http://schemas.openxmlformats.org/officeDocument/2006/relationships/slideLayout" Target="../slideLayouts/slideLayout1.xml"/><Relationship Id="rId6" Type="http://schemas.openxmlformats.org/officeDocument/2006/relationships/image" Target="../media/image10.jpe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836613"/>
          </a:xfrm>
          <a:prstGeom prst="rect">
            <a:avLst/>
          </a:prstGeom>
          <a:solidFill>
            <a:schemeClr val="bg1"/>
          </a:solidFill>
          <a:ln w="9525" algn="ctr">
            <a:solidFill>
              <a:schemeClr val="bg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ru-RU"/>
          </a:p>
        </p:txBody>
      </p:sp>
      <p:sp>
        <p:nvSpPr>
          <p:cNvPr id="2050" name="Rectangle 2"/>
          <p:cNvSpPr>
            <a:spLocks noGrp="1" noChangeArrowheads="1"/>
          </p:cNvSpPr>
          <p:nvPr>
            <p:ph type="ctrTitle"/>
          </p:nvPr>
        </p:nvSpPr>
        <p:spPr>
          <a:xfrm>
            <a:off x="1475656" y="4766593"/>
            <a:ext cx="7337927" cy="1182687"/>
          </a:xfrm>
        </p:spPr>
        <p:txBody>
          <a:bodyPr/>
          <a:lstStyle/>
          <a:p>
            <a:pPr algn="ctr"/>
            <a:r>
              <a:rPr lang="en-US" altLang="fi-FI" sz="4000" b="1" dirty="0">
                <a:solidFill>
                  <a:srgbClr val="173362"/>
                </a:solidFill>
              </a:rPr>
              <a:t>Towards Trust in Quality Assurance </a:t>
            </a:r>
            <a:r>
              <a:rPr lang="en-US" altLang="fi-FI" sz="4000" b="1" dirty="0" smtClean="0">
                <a:solidFill>
                  <a:srgbClr val="173362"/>
                </a:solidFill>
              </a:rPr>
              <a:t>Systems</a:t>
            </a:r>
            <a:endParaRPr lang="ru-RU" sz="3200" dirty="0">
              <a:solidFill>
                <a:srgbClr val="173362"/>
              </a:solidFill>
            </a:endParaRPr>
          </a:p>
        </p:txBody>
      </p:sp>
      <p:pic>
        <p:nvPicPr>
          <p:cNvPr id="2053" name="Picture 5" descr="ec-TEMPUS_en"/>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372475" y="92075"/>
            <a:ext cx="627063" cy="665163"/>
          </a:xfrm>
          <a:prstGeom prst="rect">
            <a:avLst/>
          </a:prstGeom>
          <a:noFill/>
          <a:extLst>
            <a:ext uri="{909E8E84-426E-40DD-AFC4-6F175D3DCCD1}">
              <a14:hiddenFill xmlns:a14="http://schemas.microsoft.com/office/drawing/2010/main" xmlns="">
                <a:solidFill>
                  <a:srgbClr val="FFFFFF"/>
                </a:solidFill>
              </a14:hiddenFill>
            </a:ext>
          </a:extLst>
        </p:spPr>
      </p:pic>
      <p:sp>
        <p:nvSpPr>
          <p:cNvPr id="2055" name="Rectangle 7"/>
          <p:cNvSpPr>
            <a:spLocks noChangeArrowheads="1"/>
          </p:cNvSpPr>
          <p:nvPr/>
        </p:nvSpPr>
        <p:spPr bwMode="auto">
          <a:xfrm>
            <a:off x="293464" y="1052736"/>
            <a:ext cx="4912171" cy="463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l" eaLnBrk="0" hangingPunct="0"/>
            <a:r>
              <a:rPr lang="uk-UA" sz="1400" b="1" baseline="0" dirty="0">
                <a:solidFill>
                  <a:schemeClr val="bg1"/>
                </a:solidFill>
                <a:latin typeface="Tahoma" pitchFamily="34" charset="0"/>
              </a:rPr>
              <a:t>516935-TEMPUS-1-2011-1-FITEMPUS-SMGR</a:t>
            </a:r>
            <a:r>
              <a:rPr lang="ru-RU" sz="1400" b="1" baseline="0" dirty="0">
                <a:solidFill>
                  <a:schemeClr val="bg1"/>
                </a:solidFill>
                <a:latin typeface="Tahoma" pitchFamily="34" charset="0"/>
              </a:rPr>
              <a:t> </a:t>
            </a:r>
          </a:p>
        </p:txBody>
      </p:sp>
      <p:pic>
        <p:nvPicPr>
          <p:cNvPr id="2057" name="Picture 9" descr="logo_trust_ukraine_small_glow"/>
          <p:cNvPicPr>
            <a:picLocks noChangeAspect="1" noChangeArrowheads="1"/>
          </p:cNvPicPr>
          <p:nvPr/>
        </p:nvPicPr>
        <p:blipFill>
          <a:blip r:embed="rId4" cstate="print">
            <a:extLst>
              <a:ext uri="{28A0092B-C50C-407E-A947-70E740481C1C}">
                <a14:useLocalDpi xmlns:a14="http://schemas.microsoft.com/office/drawing/2010/main" xmlns="" val="0"/>
              </a:ext>
            </a:extLst>
          </a:blip>
          <a:srcRect l="7265" t="24146" r="7906" b="22543"/>
          <a:stretch>
            <a:fillRect/>
          </a:stretch>
        </p:blipFill>
        <p:spPr bwMode="auto">
          <a:xfrm>
            <a:off x="34925" y="36513"/>
            <a:ext cx="2339975" cy="735012"/>
          </a:xfrm>
          <a:prstGeom prst="rect">
            <a:avLst/>
          </a:prstGeom>
          <a:noFill/>
          <a:extLst>
            <a:ext uri="{909E8E84-426E-40DD-AFC4-6F175D3DCCD1}">
              <a14:hiddenFill xmlns:a14="http://schemas.microsoft.com/office/drawing/2010/main" xmlns="">
                <a:solidFill>
                  <a:srgbClr val="FFFFFF"/>
                </a:solidFill>
              </a14:hiddenFill>
            </a:ext>
          </a:extLst>
        </p:spPr>
      </p:pic>
      <p:pic>
        <p:nvPicPr>
          <p:cNvPr id="2058" name="Picture 10" descr="jyvaskyla"/>
          <p:cNvPicPr>
            <a:picLocks noChangeAspect="1" noChangeArrowheads="1"/>
          </p:cNvPicPr>
          <p:nvPr/>
        </p:nvPicPr>
        <p:blipFill>
          <a:blip r:embed="rId5" cstate="print">
            <a:extLst>
              <a:ext uri="{28A0092B-C50C-407E-A947-70E740481C1C}">
                <a14:useLocalDpi xmlns:a14="http://schemas.microsoft.com/office/drawing/2010/main" xmlns="" val="0"/>
              </a:ext>
            </a:extLst>
          </a:blip>
          <a:srcRect r="85104"/>
          <a:stretch>
            <a:fillRect/>
          </a:stretch>
        </p:blipFill>
        <p:spPr bwMode="auto">
          <a:xfrm>
            <a:off x="2749550" y="188913"/>
            <a:ext cx="203200" cy="431800"/>
          </a:xfrm>
          <a:prstGeom prst="rect">
            <a:avLst/>
          </a:prstGeom>
          <a:noFill/>
          <a:extLst>
            <a:ext uri="{909E8E84-426E-40DD-AFC4-6F175D3DCCD1}">
              <a14:hiddenFill xmlns:a14="http://schemas.microsoft.com/office/drawing/2010/main" xmlns="">
                <a:solidFill>
                  <a:srgbClr val="FFFFFF"/>
                </a:solidFill>
              </a14:hiddenFill>
            </a:ext>
          </a:extLst>
        </p:spPr>
      </p:pic>
      <p:pic>
        <p:nvPicPr>
          <p:cNvPr id="2059" name="Picture 11" descr="logo"/>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119438" y="293688"/>
            <a:ext cx="288925" cy="288925"/>
          </a:xfrm>
          <a:prstGeom prst="rect">
            <a:avLst/>
          </a:prstGeom>
          <a:noFill/>
          <a:extLst>
            <a:ext uri="{909E8E84-426E-40DD-AFC4-6F175D3DCCD1}">
              <a14:hiddenFill xmlns:a14="http://schemas.microsoft.com/office/drawing/2010/main" xmlns="">
                <a:solidFill>
                  <a:srgbClr val="FFFFFF"/>
                </a:solidFill>
              </a14:hiddenFill>
            </a:ext>
          </a:extLst>
        </p:spPr>
      </p:pic>
      <p:pic>
        <p:nvPicPr>
          <p:cNvPr id="2060" name="Picture 12" descr="LOGO_UnivCoimbra"/>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600450" y="268288"/>
            <a:ext cx="247650" cy="360362"/>
          </a:xfrm>
          <a:prstGeom prst="rect">
            <a:avLst/>
          </a:prstGeom>
          <a:noFill/>
          <a:extLst>
            <a:ext uri="{909E8E84-426E-40DD-AFC4-6F175D3DCCD1}">
              <a14:hiddenFill xmlns:a14="http://schemas.microsoft.com/office/drawing/2010/main" xmlns="">
                <a:solidFill>
                  <a:srgbClr val="FFFFFF"/>
                </a:solidFill>
              </a14:hiddenFill>
            </a:ext>
          </a:extLst>
        </p:spPr>
      </p:pic>
      <p:pic>
        <p:nvPicPr>
          <p:cNvPr id="2061" name="Picture 13" descr="enqa_logo_03"/>
          <p:cNvPicPr>
            <a:picLocks noChangeAspect="1" noChangeArrowheads="1"/>
          </p:cNvPicPr>
          <p:nvPr/>
        </p:nvPicPr>
        <p:blipFill>
          <a:blip r:embed="rId8" cstate="print">
            <a:extLst>
              <a:ext uri="{28A0092B-C50C-407E-A947-70E740481C1C}">
                <a14:useLocalDpi xmlns:a14="http://schemas.microsoft.com/office/drawing/2010/main" xmlns="" val="0"/>
              </a:ext>
            </a:extLst>
          </a:blip>
          <a:srcRect b="35638"/>
          <a:stretch>
            <a:fillRect/>
          </a:stretch>
        </p:blipFill>
        <p:spPr bwMode="auto">
          <a:xfrm>
            <a:off x="4051300" y="293688"/>
            <a:ext cx="576263" cy="328612"/>
          </a:xfrm>
          <a:prstGeom prst="rect">
            <a:avLst/>
          </a:prstGeom>
          <a:noFill/>
          <a:extLst>
            <a:ext uri="{909E8E84-426E-40DD-AFC4-6F175D3DCCD1}">
              <a14:hiddenFill xmlns:a14="http://schemas.microsoft.com/office/drawing/2010/main" xmlns="">
                <a:solidFill>
                  <a:srgbClr val="FFFFFF"/>
                </a:solidFill>
              </a14:hiddenFill>
            </a:ext>
          </a:extLst>
        </p:spPr>
      </p:pic>
      <p:pic>
        <p:nvPicPr>
          <p:cNvPr id="2062" name="Picture 14" descr="kture_logo"/>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4803775" y="228600"/>
            <a:ext cx="431800" cy="414338"/>
          </a:xfrm>
          <a:prstGeom prst="rect">
            <a:avLst/>
          </a:prstGeom>
          <a:noFill/>
          <a:extLst>
            <a:ext uri="{909E8E84-426E-40DD-AFC4-6F175D3DCCD1}">
              <a14:hiddenFill xmlns:a14="http://schemas.microsoft.com/office/drawing/2010/main" xmlns="">
                <a:solidFill>
                  <a:srgbClr val="FFFFFF"/>
                </a:solidFill>
              </a14:hiddenFill>
            </a:ext>
          </a:extLst>
        </p:spPr>
      </p:pic>
      <p:pic>
        <p:nvPicPr>
          <p:cNvPr id="2063" name="Picture 15" descr="chnu"/>
          <p:cNvPicPr>
            <a:picLocks noChangeAspect="1" noChangeArrowheads="1"/>
          </p:cNvPicPr>
          <p:nvPr/>
        </p:nvPicPr>
        <p:blipFill>
          <a:blip r:embed="rId10" cstate="print">
            <a:extLst>
              <a:ext uri="{28A0092B-C50C-407E-A947-70E740481C1C}">
                <a14:useLocalDpi xmlns:a14="http://schemas.microsoft.com/office/drawing/2010/main" xmlns="" val="0"/>
              </a:ext>
            </a:extLst>
          </a:blip>
          <a:srcRect r="16379" b="1154"/>
          <a:stretch>
            <a:fillRect/>
          </a:stretch>
        </p:blipFill>
        <p:spPr bwMode="auto">
          <a:xfrm>
            <a:off x="5476875" y="317500"/>
            <a:ext cx="407988" cy="26987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pic>
        <p:nvPicPr>
          <p:cNvPr id="2064" name="Picture 16" descr="header"/>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6084888" y="171450"/>
            <a:ext cx="506412" cy="560388"/>
          </a:xfrm>
          <a:prstGeom prst="rect">
            <a:avLst/>
          </a:prstGeom>
          <a:noFill/>
          <a:extLst>
            <a:ext uri="{909E8E84-426E-40DD-AFC4-6F175D3DCCD1}">
              <a14:hiddenFill xmlns:a14="http://schemas.microsoft.com/office/drawing/2010/main" xmlns="">
                <a:solidFill>
                  <a:srgbClr val="FFFFFF"/>
                </a:solidFill>
              </a14:hiddenFill>
            </a:ext>
          </a:extLst>
        </p:spPr>
      </p:pic>
      <p:pic>
        <p:nvPicPr>
          <p:cNvPr id="2065" name="Picture 17" descr="s40033"/>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6732588" y="212725"/>
            <a:ext cx="428625" cy="431800"/>
          </a:xfrm>
          <a:prstGeom prst="rect">
            <a:avLst/>
          </a:prstGeom>
          <a:noFill/>
          <a:extLst>
            <a:ext uri="{909E8E84-426E-40DD-AFC4-6F175D3DCCD1}">
              <a14:hiddenFill xmlns:a14="http://schemas.microsoft.com/office/drawing/2010/main" xmlns="">
                <a:solidFill>
                  <a:srgbClr val="FFFFFF"/>
                </a:solidFill>
              </a14:hiddenFill>
            </a:ext>
          </a:extLst>
        </p:spPr>
      </p:pic>
      <p:pic>
        <p:nvPicPr>
          <p:cNvPr id="2066" name="Picture 18" descr="a_3071c684"/>
          <p:cNvPicPr>
            <a:picLocks noChangeAspect="1" noChangeArrowheads="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7380288" y="260350"/>
            <a:ext cx="576262" cy="360363"/>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sp>
        <p:nvSpPr>
          <p:cNvPr id="17" name="Rectangle 2"/>
          <p:cNvSpPr txBox="1">
            <a:spLocks noChangeArrowheads="1"/>
          </p:cNvSpPr>
          <p:nvPr/>
        </p:nvSpPr>
        <p:spPr bwMode="auto">
          <a:xfrm>
            <a:off x="3491880" y="5949280"/>
            <a:ext cx="2602618" cy="4626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a:solidFill>
                  <a:srgbClr val="105A5B"/>
                </a:solidFill>
                <a:latin typeface="+mj-lt"/>
                <a:ea typeface="+mj-ea"/>
                <a:cs typeface="+mj-cs"/>
              </a:defRPr>
            </a:lvl1pPr>
            <a:lvl2pPr algn="l" rtl="0" eaLnBrk="0" fontAlgn="base" hangingPunct="0">
              <a:spcBef>
                <a:spcPct val="0"/>
              </a:spcBef>
              <a:spcAft>
                <a:spcPct val="0"/>
              </a:spcAft>
              <a:defRPr sz="4400">
                <a:solidFill>
                  <a:srgbClr val="105A5B"/>
                </a:solidFill>
                <a:latin typeface="Tahoma" pitchFamily="34" charset="0"/>
              </a:defRPr>
            </a:lvl2pPr>
            <a:lvl3pPr algn="l" rtl="0" eaLnBrk="0" fontAlgn="base" hangingPunct="0">
              <a:spcBef>
                <a:spcPct val="0"/>
              </a:spcBef>
              <a:spcAft>
                <a:spcPct val="0"/>
              </a:spcAft>
              <a:defRPr sz="4400">
                <a:solidFill>
                  <a:srgbClr val="105A5B"/>
                </a:solidFill>
                <a:latin typeface="Tahoma" pitchFamily="34" charset="0"/>
              </a:defRPr>
            </a:lvl3pPr>
            <a:lvl4pPr algn="l" rtl="0" eaLnBrk="0" fontAlgn="base" hangingPunct="0">
              <a:spcBef>
                <a:spcPct val="0"/>
              </a:spcBef>
              <a:spcAft>
                <a:spcPct val="0"/>
              </a:spcAft>
              <a:defRPr sz="4400">
                <a:solidFill>
                  <a:srgbClr val="105A5B"/>
                </a:solidFill>
                <a:latin typeface="Tahoma" pitchFamily="34" charset="0"/>
              </a:defRPr>
            </a:lvl4pPr>
            <a:lvl5pPr algn="l" rtl="0" eaLnBrk="0" fontAlgn="base" hangingPunct="0">
              <a:spcBef>
                <a:spcPct val="0"/>
              </a:spcBef>
              <a:spcAft>
                <a:spcPct val="0"/>
              </a:spcAft>
              <a:defRPr sz="4400">
                <a:solidFill>
                  <a:srgbClr val="105A5B"/>
                </a:solidFill>
                <a:latin typeface="Tahoma" pitchFamily="34" charset="0"/>
              </a:defRPr>
            </a:lvl5pPr>
            <a:lvl6pPr marL="457200" algn="l" rtl="0" eaLnBrk="0" fontAlgn="base" hangingPunct="0">
              <a:spcBef>
                <a:spcPct val="0"/>
              </a:spcBef>
              <a:spcAft>
                <a:spcPct val="0"/>
              </a:spcAft>
              <a:defRPr sz="4400">
                <a:solidFill>
                  <a:srgbClr val="105A5B"/>
                </a:solidFill>
                <a:latin typeface="Tahoma" pitchFamily="34" charset="0"/>
              </a:defRPr>
            </a:lvl6pPr>
            <a:lvl7pPr marL="914400" algn="l" rtl="0" eaLnBrk="0" fontAlgn="base" hangingPunct="0">
              <a:spcBef>
                <a:spcPct val="0"/>
              </a:spcBef>
              <a:spcAft>
                <a:spcPct val="0"/>
              </a:spcAft>
              <a:defRPr sz="4400">
                <a:solidFill>
                  <a:srgbClr val="105A5B"/>
                </a:solidFill>
                <a:latin typeface="Tahoma" pitchFamily="34" charset="0"/>
              </a:defRPr>
            </a:lvl7pPr>
            <a:lvl8pPr marL="1371600" algn="l" rtl="0" eaLnBrk="0" fontAlgn="base" hangingPunct="0">
              <a:spcBef>
                <a:spcPct val="0"/>
              </a:spcBef>
              <a:spcAft>
                <a:spcPct val="0"/>
              </a:spcAft>
              <a:defRPr sz="4400">
                <a:solidFill>
                  <a:srgbClr val="105A5B"/>
                </a:solidFill>
                <a:latin typeface="Tahoma" pitchFamily="34" charset="0"/>
              </a:defRPr>
            </a:lvl8pPr>
            <a:lvl9pPr marL="1828800" algn="l" rtl="0" eaLnBrk="0" fontAlgn="base" hangingPunct="0">
              <a:spcBef>
                <a:spcPct val="0"/>
              </a:spcBef>
              <a:spcAft>
                <a:spcPct val="0"/>
              </a:spcAft>
              <a:defRPr sz="4400">
                <a:solidFill>
                  <a:srgbClr val="105A5B"/>
                </a:solidFill>
                <a:latin typeface="Tahoma" pitchFamily="34" charset="0"/>
              </a:defRPr>
            </a:lvl9pPr>
          </a:lstStyle>
          <a:p>
            <a:pPr algn="ctr"/>
            <a:r>
              <a:rPr lang="en-US" altLang="fi-FI" sz="4000" dirty="0" smtClean="0">
                <a:solidFill>
                  <a:srgbClr val="173362"/>
                </a:solidFill>
              </a:rPr>
              <a:t>(2011-2015)</a:t>
            </a:r>
            <a:endParaRPr lang="ru-RU" sz="4000" dirty="0">
              <a:solidFill>
                <a:srgbClr val="17336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a:xfrm>
            <a:off x="251520" y="1556792"/>
            <a:ext cx="8353300" cy="4176464"/>
          </a:xfrm>
        </p:spPr>
        <p:txBody>
          <a:bodyPr/>
          <a:lstStyle/>
          <a:p>
            <a:pPr marL="0" indent="0">
              <a:buNone/>
            </a:pPr>
            <a:endParaRPr lang="en-US" sz="2400" dirty="0" smtClean="0"/>
          </a:p>
          <a:p>
            <a:pPr marL="0" indent="0">
              <a:buNone/>
            </a:pPr>
            <a:endParaRPr lang="en-US" sz="2400" dirty="0" smtClean="0"/>
          </a:p>
          <a:p>
            <a:pPr marL="0" indent="0">
              <a:buNone/>
            </a:pPr>
            <a:endParaRPr lang="en-US" sz="2400" dirty="0" smtClean="0"/>
          </a:p>
          <a:p>
            <a:pPr marL="0" indent="0">
              <a:buNone/>
            </a:pPr>
            <a:endParaRPr lang="en-US" sz="2400" dirty="0" smtClean="0"/>
          </a:p>
          <a:p>
            <a:pPr marL="0" indent="0">
              <a:buNone/>
            </a:pPr>
            <a:r>
              <a:rPr lang="en-US" sz="2400" dirty="0" smtClean="0"/>
              <a:t> </a:t>
            </a:r>
            <a:endParaRPr lang="en-US" sz="2400" dirty="0" smtClean="0"/>
          </a:p>
        </p:txBody>
      </p:sp>
      <p:pic>
        <p:nvPicPr>
          <p:cNvPr id="1026" name="Picture 2" descr="http://dovira.eu/images/IMG_2401.jpg"/>
          <p:cNvPicPr>
            <a:picLocks noChangeAspect="1" noChangeArrowheads="1"/>
          </p:cNvPicPr>
          <p:nvPr/>
        </p:nvPicPr>
        <p:blipFill>
          <a:blip r:embed="rId2" cstate="print"/>
          <a:srcRect/>
          <a:stretch>
            <a:fillRect/>
          </a:stretch>
        </p:blipFill>
        <p:spPr bwMode="auto">
          <a:xfrm>
            <a:off x="251520" y="1628800"/>
            <a:ext cx="4431260" cy="2952328"/>
          </a:xfrm>
          <a:prstGeom prst="rect">
            <a:avLst/>
          </a:prstGeom>
          <a:noFill/>
        </p:spPr>
      </p:pic>
      <p:sp>
        <p:nvSpPr>
          <p:cNvPr id="10" name="TextBox 9"/>
          <p:cNvSpPr txBox="1"/>
          <p:nvPr/>
        </p:nvSpPr>
        <p:spPr>
          <a:xfrm>
            <a:off x="4860032" y="1628800"/>
            <a:ext cx="3456384" cy="2718693"/>
          </a:xfrm>
          <a:prstGeom prst="rect">
            <a:avLst/>
          </a:prstGeom>
          <a:noFill/>
        </p:spPr>
        <p:txBody>
          <a:bodyPr wrap="square" rtlCol="0">
            <a:spAutoFit/>
          </a:bodyPr>
          <a:lstStyle/>
          <a:p>
            <a:r>
              <a:rPr lang="en-US" sz="3200" dirty="0" smtClean="0">
                <a:solidFill>
                  <a:srgbClr val="105A5B"/>
                </a:solidFill>
                <a:latin typeface="+mn-lt"/>
              </a:rPr>
              <a:t>This presentation </a:t>
            </a:r>
            <a:r>
              <a:rPr lang="en-US" sz="3200" dirty="0" smtClean="0">
                <a:solidFill>
                  <a:srgbClr val="105A5B"/>
                </a:solidFill>
                <a:latin typeface="+mn-lt"/>
              </a:rPr>
              <a:t>is </a:t>
            </a:r>
            <a:r>
              <a:rPr lang="en-US" sz="3200" dirty="0" smtClean="0">
                <a:solidFill>
                  <a:srgbClr val="105A5B"/>
                </a:solidFill>
                <a:latin typeface="+mn-lt"/>
              </a:rPr>
              <a:t>prepared to the</a:t>
            </a:r>
          </a:p>
          <a:p>
            <a:r>
              <a:rPr lang="en-US" sz="3200" dirty="0" smtClean="0">
                <a:solidFill>
                  <a:srgbClr val="105A5B"/>
                </a:solidFill>
                <a:latin typeface="+mn-lt"/>
              </a:rPr>
              <a:t>Ministerial seminar on capacity building of the higher education within structural measure projects of the Tempus </a:t>
            </a:r>
            <a:r>
              <a:rPr lang="en-US" sz="3200" dirty="0" err="1" smtClean="0">
                <a:solidFill>
                  <a:srgbClr val="105A5B"/>
                </a:solidFill>
                <a:latin typeface="+mn-lt"/>
              </a:rPr>
              <a:t>programme</a:t>
            </a:r>
            <a:r>
              <a:rPr lang="en-US" sz="3200" dirty="0" smtClean="0">
                <a:solidFill>
                  <a:srgbClr val="105A5B"/>
                </a:solidFill>
                <a:latin typeface="+mn-lt"/>
              </a:rPr>
              <a:t>  held on 25.11.2015</a:t>
            </a:r>
            <a:endParaRPr lang="ru-RU" sz="3200" dirty="0">
              <a:solidFill>
                <a:srgbClr val="105A5B"/>
              </a:solidFill>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14586" y="1484784"/>
            <a:ext cx="3792984" cy="715963"/>
          </a:xfrm>
        </p:spPr>
        <p:txBody>
          <a:bodyPr/>
          <a:lstStyle/>
          <a:p>
            <a:r>
              <a:rPr lang="en-US" sz="4000" dirty="0" smtClean="0"/>
              <a:t>Project Results</a:t>
            </a:r>
            <a:endParaRPr lang="ru-RU" sz="4000" dirty="0"/>
          </a:p>
        </p:txBody>
      </p:sp>
      <p:sp>
        <p:nvSpPr>
          <p:cNvPr id="7" name="Content Placeholder 2"/>
          <p:cNvSpPr>
            <a:spLocks noGrp="1"/>
          </p:cNvSpPr>
          <p:nvPr>
            <p:ph idx="1"/>
          </p:nvPr>
        </p:nvSpPr>
        <p:spPr>
          <a:xfrm>
            <a:off x="611188" y="2420938"/>
            <a:ext cx="8137276" cy="3960390"/>
          </a:xfrm>
        </p:spPr>
        <p:txBody>
          <a:bodyPr/>
          <a:lstStyle/>
          <a:p>
            <a:pPr marL="0" indent="0">
              <a:buNone/>
            </a:pPr>
            <a:r>
              <a:rPr lang="en-US" sz="2400" dirty="0" smtClean="0"/>
              <a:t>1. Unified</a:t>
            </a:r>
            <a:r>
              <a:rPr lang="en-US" sz="2400" dirty="0"/>
              <a:t>, formal and flexible quality assurance framework for Ukrainian </a:t>
            </a:r>
            <a:r>
              <a:rPr lang="en-US" sz="2400" dirty="0" smtClean="0"/>
              <a:t>HEIs</a:t>
            </a:r>
          </a:p>
          <a:p>
            <a:pPr marL="1971675" lvl="1" indent="-271463">
              <a:spcBef>
                <a:spcPts val="600"/>
              </a:spcBef>
              <a:spcAft>
                <a:spcPts val="1200"/>
              </a:spcAft>
            </a:pPr>
            <a:r>
              <a:rPr lang="en-US" dirty="0" smtClean="0"/>
              <a:t> </a:t>
            </a:r>
            <a:r>
              <a:rPr lang="en-US" sz="2000" dirty="0" smtClean="0">
                <a:solidFill>
                  <a:schemeClr val="accent2"/>
                </a:solidFill>
              </a:rPr>
              <a:t>National HE QA Concept (</a:t>
            </a:r>
            <a:r>
              <a:rPr lang="en-US" sz="2000" u="sng" dirty="0">
                <a:solidFill>
                  <a:schemeClr val="accent2"/>
                </a:solidFill>
                <a:hlinkClick r:id="rId2"/>
              </a:rPr>
              <a:t>http://dovira.eu/QA_concept.pdf</a:t>
            </a:r>
            <a:r>
              <a:rPr lang="en-US" sz="2000" dirty="0" smtClean="0">
                <a:solidFill>
                  <a:schemeClr val="accent2"/>
                </a:solidFill>
              </a:rPr>
              <a:t>);</a:t>
            </a:r>
          </a:p>
          <a:p>
            <a:pPr marL="1971675" lvl="1" indent="-271463">
              <a:spcBef>
                <a:spcPts val="600"/>
              </a:spcBef>
              <a:spcAft>
                <a:spcPts val="1200"/>
              </a:spcAft>
            </a:pPr>
            <a:r>
              <a:rPr lang="en-US" sz="2000" dirty="0" smtClean="0">
                <a:solidFill>
                  <a:schemeClr val="accent2"/>
                </a:solidFill>
              </a:rPr>
              <a:t> Methodology and practices </a:t>
            </a:r>
            <a:r>
              <a:rPr lang="en-US" sz="2000" dirty="0">
                <a:solidFill>
                  <a:schemeClr val="accent2"/>
                </a:solidFill>
              </a:rPr>
              <a:t>(manuals, text-book) </a:t>
            </a:r>
            <a:r>
              <a:rPr lang="en-US" sz="2000" dirty="0" smtClean="0">
                <a:solidFill>
                  <a:schemeClr val="accent2"/>
                </a:solidFill>
              </a:rPr>
              <a:t>;</a:t>
            </a:r>
          </a:p>
          <a:p>
            <a:pPr marL="1971675" lvl="1" indent="-271463">
              <a:spcBef>
                <a:spcPts val="600"/>
              </a:spcBef>
              <a:spcAft>
                <a:spcPts val="1200"/>
              </a:spcAft>
            </a:pPr>
            <a:r>
              <a:rPr lang="en-US" sz="2000" dirty="0" smtClean="0">
                <a:solidFill>
                  <a:schemeClr val="accent2"/>
                </a:solidFill>
              </a:rPr>
              <a:t> National QA Portal (</a:t>
            </a:r>
            <a:r>
              <a:rPr lang="en-US" sz="2000" u="sng" dirty="0" smtClean="0">
                <a:solidFill>
                  <a:schemeClr val="accent2"/>
                </a:solidFill>
                <a:hlinkClick r:id="rId3"/>
              </a:rPr>
              <a:t>http://portal.dovira.eu/</a:t>
            </a:r>
            <a:r>
              <a:rPr lang="en-US" sz="2000" u="sng" dirty="0" smtClean="0">
                <a:solidFill>
                  <a:schemeClr val="accent2"/>
                </a:solidFill>
              </a:rPr>
              <a:t>);</a:t>
            </a:r>
          </a:p>
          <a:p>
            <a:pPr marL="0" lvl="1" indent="0">
              <a:buNone/>
            </a:pPr>
            <a:r>
              <a:rPr lang="en-US" sz="2400" dirty="0" smtClean="0"/>
              <a:t>2.</a:t>
            </a:r>
            <a:r>
              <a:rPr lang="en-US" dirty="0">
                <a:ea typeface="+mn-ea"/>
                <a:cs typeface="+mn-cs"/>
              </a:rPr>
              <a:t> National regulations and </a:t>
            </a:r>
            <a:r>
              <a:rPr lang="en-US" dirty="0" smtClean="0">
                <a:ea typeface="+mn-ea"/>
                <a:cs typeface="+mn-cs"/>
              </a:rPr>
              <a:t>laws;</a:t>
            </a:r>
          </a:p>
          <a:p>
            <a:pPr marL="0" lvl="1" indent="0">
              <a:buNone/>
            </a:pPr>
            <a:r>
              <a:rPr lang="en-US" sz="2400" dirty="0" smtClean="0">
                <a:ea typeface="+mn-ea"/>
                <a:cs typeface="+mn-cs"/>
              </a:rPr>
              <a:t>3. Trained stakeholders.</a:t>
            </a:r>
            <a:endParaRPr lang="en-US" sz="2400" dirty="0" smtClean="0"/>
          </a:p>
        </p:txBody>
      </p:sp>
      <p:pic>
        <p:nvPicPr>
          <p:cNvPr id="9" name="Picture 2"/>
          <p:cNvPicPr>
            <a:picLocks noChangeAspect="1" noChangeArrowheads="1"/>
          </p:cNvPicPr>
          <p:nvPr/>
        </p:nvPicPr>
        <p:blipFill>
          <a:blip r:embed="rId4" cstate="print"/>
          <a:srcRect/>
          <a:stretch>
            <a:fillRect/>
          </a:stretch>
        </p:blipFill>
        <p:spPr bwMode="auto">
          <a:xfrm>
            <a:off x="429334" y="3861048"/>
            <a:ext cx="1478370" cy="1136497"/>
          </a:xfrm>
          <a:prstGeom prst="rect">
            <a:avLst/>
          </a:prstGeom>
          <a:noFill/>
          <a:ln w="9525">
            <a:solidFill>
              <a:schemeClr val="bg1"/>
            </a:solidFill>
            <a:miter lim="800000"/>
            <a:headEnd/>
            <a:tailEnd/>
          </a:ln>
          <a:effectLst/>
          <a:extLst>
            <a:ext uri="{909E8E84-426E-40DD-AFC4-6F175D3DCCD1}">
              <a14:hiddenFill xmlns:a14="http://schemas.microsoft.com/office/drawing/2010/main" xmlns="">
                <a:solidFill>
                  <a:srgbClr val="FFFFFF"/>
                </a:solidFill>
              </a14:hiddenFill>
            </a:ext>
          </a:extLst>
        </p:spPr>
      </p:pic>
      <p:pic>
        <p:nvPicPr>
          <p:cNvPr id="8" name="Picture 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326223" y="3310632"/>
            <a:ext cx="863600" cy="1289050"/>
          </a:xfrm>
          <a:prstGeom prst="rect">
            <a:avLst/>
          </a:prstGeom>
          <a:noFill/>
          <a:ln>
            <a:noFill/>
          </a:ln>
          <a:effectLst/>
          <a:extLst>
            <a:ext uri="{909E8E84-426E-40DD-AFC4-6F175D3DCCD1}">
              <a14:hiddenFill xmlns:a14="http://schemas.microsoft.com/office/drawing/2010/main" xmlns="">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11188" y="1412875"/>
            <a:ext cx="7315200" cy="715963"/>
          </a:xfrm>
        </p:spPr>
        <p:txBody>
          <a:bodyPr/>
          <a:lstStyle/>
          <a:p>
            <a:r>
              <a:rPr lang="fi-FI" altLang="fi-FI" sz="4000" dirty="0" smtClean="0"/>
              <a:t>Implementation level</a:t>
            </a:r>
          </a:p>
        </p:txBody>
      </p:sp>
      <p:sp>
        <p:nvSpPr>
          <p:cNvPr id="7" name="Content Placeholder 2"/>
          <p:cNvSpPr>
            <a:spLocks noGrp="1"/>
          </p:cNvSpPr>
          <p:nvPr>
            <p:ph idx="1"/>
          </p:nvPr>
        </p:nvSpPr>
        <p:spPr>
          <a:xfrm>
            <a:off x="611188" y="2205038"/>
            <a:ext cx="7321550" cy="3887787"/>
          </a:xfrm>
        </p:spPr>
        <p:txBody>
          <a:bodyPr/>
          <a:lstStyle/>
          <a:p>
            <a:pPr>
              <a:buFontTx/>
              <a:buNone/>
            </a:pPr>
            <a:r>
              <a:rPr lang="fi-FI" altLang="fi-FI" sz="2200" b="1" smtClean="0"/>
              <a:t>Institutional:</a:t>
            </a:r>
            <a:r>
              <a:rPr lang="fi-FI" altLang="fi-FI" sz="2200" smtClean="0"/>
              <a:t> </a:t>
            </a:r>
          </a:p>
          <a:p>
            <a:r>
              <a:rPr lang="fi-FI" altLang="fi-FI" sz="2200" smtClean="0"/>
              <a:t>internal QA (strategy development, annual transparent &amp; trusted staff evaluation with different purposes) </a:t>
            </a:r>
          </a:p>
          <a:p>
            <a:pPr>
              <a:buFontTx/>
              <a:buNone/>
            </a:pPr>
            <a:r>
              <a:rPr lang="fi-FI" altLang="fi-FI" sz="2200" b="1" smtClean="0"/>
              <a:t>National:</a:t>
            </a:r>
          </a:p>
          <a:p>
            <a:r>
              <a:rPr lang="fi-FI" altLang="fi-FI" sz="2200" smtClean="0"/>
              <a:t>Electing the candidates for National QA Agency from private universities</a:t>
            </a:r>
          </a:p>
          <a:p>
            <a:r>
              <a:rPr lang="fi-FI" altLang="fi-FI" sz="2200" smtClean="0"/>
              <a:t>Experts meeting (seeking)</a:t>
            </a:r>
          </a:p>
          <a:p>
            <a:pPr>
              <a:buFontTx/>
              <a:buNone/>
            </a:pPr>
            <a:r>
              <a:rPr lang="fi-FI" altLang="fi-FI" sz="2200" b="1" smtClean="0"/>
              <a:t>International (beyond promised):</a:t>
            </a:r>
          </a:p>
          <a:p>
            <a:r>
              <a:rPr lang="fi-FI" altLang="fi-FI" sz="2200" smtClean="0"/>
              <a:t>English version of the Portal  provide trusted and evaluated visibility for the registered UA and any HEIs </a:t>
            </a:r>
          </a:p>
          <a:p>
            <a:pPr>
              <a:buFontTx/>
              <a:buNone/>
            </a:pPr>
            <a:endParaRPr lang="fi-FI" altLang="fi-FI" smtClean="0"/>
          </a:p>
          <a:p>
            <a:endParaRPr lang="fi-FI" altLang="fi-FI" smtClean="0"/>
          </a:p>
        </p:txBody>
      </p:sp>
    </p:spTree>
    <p:extLst>
      <p:ext uri="{BB962C8B-B14F-4D97-AF65-F5344CB8AC3E}">
        <p14:creationId xmlns:p14="http://schemas.microsoft.com/office/powerpoint/2010/main" xmlns="" val="2528836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0"/>
            <a:ext cx="9144000" cy="836613"/>
          </a:xfrm>
          <a:prstGeom prst="rect">
            <a:avLst/>
          </a:prstGeom>
          <a:solidFill>
            <a:schemeClr val="bg1"/>
          </a:solidFill>
          <a:ln w="9525" algn="ctr">
            <a:solidFill>
              <a:schemeClr val="bg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ru-RU"/>
          </a:p>
        </p:txBody>
      </p:sp>
      <p:pic>
        <p:nvPicPr>
          <p:cNvPr id="2053" name="Picture 5" descr="ec-TEMPUS_en"/>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372475" y="92075"/>
            <a:ext cx="627063" cy="665163"/>
          </a:xfrm>
          <a:prstGeom prst="rect">
            <a:avLst/>
          </a:prstGeom>
          <a:noFill/>
          <a:extLst>
            <a:ext uri="{909E8E84-426E-40DD-AFC4-6F175D3DCCD1}">
              <a14:hiddenFill xmlns:a14="http://schemas.microsoft.com/office/drawing/2010/main" xmlns="">
                <a:solidFill>
                  <a:srgbClr val="FFFFFF"/>
                </a:solidFill>
              </a14:hiddenFill>
            </a:ext>
          </a:extLst>
        </p:spPr>
      </p:pic>
      <p:sp>
        <p:nvSpPr>
          <p:cNvPr id="2055" name="Rectangle 7"/>
          <p:cNvSpPr>
            <a:spLocks noChangeArrowheads="1"/>
          </p:cNvSpPr>
          <p:nvPr/>
        </p:nvSpPr>
        <p:spPr bwMode="auto">
          <a:xfrm>
            <a:off x="34925" y="804863"/>
            <a:ext cx="4464050" cy="463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l" eaLnBrk="0" hangingPunct="0"/>
            <a:r>
              <a:rPr lang="uk-UA" sz="1600" baseline="0">
                <a:solidFill>
                  <a:srgbClr val="173362"/>
                </a:solidFill>
                <a:latin typeface="Tahoma" pitchFamily="34" charset="0"/>
              </a:rPr>
              <a:t>516935-TEMPUS-1-2011-1-FITEMPUS-SMGR</a:t>
            </a:r>
            <a:r>
              <a:rPr lang="ru-RU" sz="1600" baseline="0">
                <a:solidFill>
                  <a:srgbClr val="173362"/>
                </a:solidFill>
                <a:latin typeface="Tahoma" pitchFamily="34" charset="0"/>
              </a:rPr>
              <a:t> </a:t>
            </a:r>
          </a:p>
        </p:txBody>
      </p:sp>
      <p:pic>
        <p:nvPicPr>
          <p:cNvPr id="2057" name="Picture 9" descr="logo_trust_ukraine_small_glow"/>
          <p:cNvPicPr>
            <a:picLocks noChangeAspect="1" noChangeArrowheads="1"/>
          </p:cNvPicPr>
          <p:nvPr/>
        </p:nvPicPr>
        <p:blipFill>
          <a:blip r:embed="rId4" cstate="print">
            <a:extLst>
              <a:ext uri="{28A0092B-C50C-407E-A947-70E740481C1C}">
                <a14:useLocalDpi xmlns:a14="http://schemas.microsoft.com/office/drawing/2010/main" xmlns="" val="0"/>
              </a:ext>
            </a:extLst>
          </a:blip>
          <a:srcRect l="7265" t="24146" r="7906" b="22543"/>
          <a:stretch>
            <a:fillRect/>
          </a:stretch>
        </p:blipFill>
        <p:spPr bwMode="auto">
          <a:xfrm>
            <a:off x="34925" y="36513"/>
            <a:ext cx="2339975" cy="735012"/>
          </a:xfrm>
          <a:prstGeom prst="rect">
            <a:avLst/>
          </a:prstGeom>
          <a:noFill/>
          <a:extLst>
            <a:ext uri="{909E8E84-426E-40DD-AFC4-6F175D3DCCD1}">
              <a14:hiddenFill xmlns:a14="http://schemas.microsoft.com/office/drawing/2010/main" xmlns="">
                <a:solidFill>
                  <a:srgbClr val="FFFFFF"/>
                </a:solidFill>
              </a14:hiddenFill>
            </a:ext>
          </a:extLst>
        </p:spPr>
      </p:pic>
      <p:pic>
        <p:nvPicPr>
          <p:cNvPr id="2058" name="Picture 10" descr="jyvaskyla"/>
          <p:cNvPicPr>
            <a:picLocks noChangeAspect="1" noChangeArrowheads="1"/>
          </p:cNvPicPr>
          <p:nvPr/>
        </p:nvPicPr>
        <p:blipFill>
          <a:blip r:embed="rId5" cstate="print">
            <a:extLst>
              <a:ext uri="{28A0092B-C50C-407E-A947-70E740481C1C}">
                <a14:useLocalDpi xmlns:a14="http://schemas.microsoft.com/office/drawing/2010/main" xmlns="" val="0"/>
              </a:ext>
            </a:extLst>
          </a:blip>
          <a:srcRect r="85104"/>
          <a:stretch>
            <a:fillRect/>
          </a:stretch>
        </p:blipFill>
        <p:spPr bwMode="auto">
          <a:xfrm>
            <a:off x="2749550" y="188913"/>
            <a:ext cx="203200" cy="431800"/>
          </a:xfrm>
          <a:prstGeom prst="rect">
            <a:avLst/>
          </a:prstGeom>
          <a:noFill/>
          <a:extLst>
            <a:ext uri="{909E8E84-426E-40DD-AFC4-6F175D3DCCD1}">
              <a14:hiddenFill xmlns:a14="http://schemas.microsoft.com/office/drawing/2010/main" xmlns="">
                <a:solidFill>
                  <a:srgbClr val="FFFFFF"/>
                </a:solidFill>
              </a14:hiddenFill>
            </a:ext>
          </a:extLst>
        </p:spPr>
      </p:pic>
      <p:pic>
        <p:nvPicPr>
          <p:cNvPr id="2059" name="Picture 11" descr="logo"/>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119438" y="293688"/>
            <a:ext cx="288925" cy="288925"/>
          </a:xfrm>
          <a:prstGeom prst="rect">
            <a:avLst/>
          </a:prstGeom>
          <a:noFill/>
          <a:extLst>
            <a:ext uri="{909E8E84-426E-40DD-AFC4-6F175D3DCCD1}">
              <a14:hiddenFill xmlns:a14="http://schemas.microsoft.com/office/drawing/2010/main" xmlns="">
                <a:solidFill>
                  <a:srgbClr val="FFFFFF"/>
                </a:solidFill>
              </a14:hiddenFill>
            </a:ext>
          </a:extLst>
        </p:spPr>
      </p:pic>
      <p:pic>
        <p:nvPicPr>
          <p:cNvPr id="2060" name="Picture 12" descr="LOGO_UnivCoimbra"/>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600450" y="268288"/>
            <a:ext cx="247650" cy="360362"/>
          </a:xfrm>
          <a:prstGeom prst="rect">
            <a:avLst/>
          </a:prstGeom>
          <a:noFill/>
          <a:extLst>
            <a:ext uri="{909E8E84-426E-40DD-AFC4-6F175D3DCCD1}">
              <a14:hiddenFill xmlns:a14="http://schemas.microsoft.com/office/drawing/2010/main" xmlns="">
                <a:solidFill>
                  <a:srgbClr val="FFFFFF"/>
                </a:solidFill>
              </a14:hiddenFill>
            </a:ext>
          </a:extLst>
        </p:spPr>
      </p:pic>
      <p:pic>
        <p:nvPicPr>
          <p:cNvPr id="2061" name="Picture 13" descr="enqa_logo_03"/>
          <p:cNvPicPr>
            <a:picLocks noChangeAspect="1" noChangeArrowheads="1"/>
          </p:cNvPicPr>
          <p:nvPr/>
        </p:nvPicPr>
        <p:blipFill>
          <a:blip r:embed="rId8" cstate="print">
            <a:extLst>
              <a:ext uri="{28A0092B-C50C-407E-A947-70E740481C1C}">
                <a14:useLocalDpi xmlns:a14="http://schemas.microsoft.com/office/drawing/2010/main" xmlns="" val="0"/>
              </a:ext>
            </a:extLst>
          </a:blip>
          <a:srcRect b="35638"/>
          <a:stretch>
            <a:fillRect/>
          </a:stretch>
        </p:blipFill>
        <p:spPr bwMode="auto">
          <a:xfrm>
            <a:off x="4051300" y="293688"/>
            <a:ext cx="576263" cy="328612"/>
          </a:xfrm>
          <a:prstGeom prst="rect">
            <a:avLst/>
          </a:prstGeom>
          <a:noFill/>
          <a:extLst>
            <a:ext uri="{909E8E84-426E-40DD-AFC4-6F175D3DCCD1}">
              <a14:hiddenFill xmlns:a14="http://schemas.microsoft.com/office/drawing/2010/main" xmlns="">
                <a:solidFill>
                  <a:srgbClr val="FFFFFF"/>
                </a:solidFill>
              </a14:hiddenFill>
            </a:ext>
          </a:extLst>
        </p:spPr>
      </p:pic>
      <p:pic>
        <p:nvPicPr>
          <p:cNvPr id="2062" name="Picture 14" descr="kture_logo"/>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4803775" y="228600"/>
            <a:ext cx="431800" cy="414338"/>
          </a:xfrm>
          <a:prstGeom prst="rect">
            <a:avLst/>
          </a:prstGeom>
          <a:noFill/>
          <a:extLst>
            <a:ext uri="{909E8E84-426E-40DD-AFC4-6F175D3DCCD1}">
              <a14:hiddenFill xmlns:a14="http://schemas.microsoft.com/office/drawing/2010/main" xmlns="">
                <a:solidFill>
                  <a:srgbClr val="FFFFFF"/>
                </a:solidFill>
              </a14:hiddenFill>
            </a:ext>
          </a:extLst>
        </p:spPr>
      </p:pic>
      <p:pic>
        <p:nvPicPr>
          <p:cNvPr id="2063" name="Picture 15" descr="chnu"/>
          <p:cNvPicPr>
            <a:picLocks noChangeAspect="1" noChangeArrowheads="1"/>
          </p:cNvPicPr>
          <p:nvPr/>
        </p:nvPicPr>
        <p:blipFill>
          <a:blip r:embed="rId10" cstate="print">
            <a:extLst>
              <a:ext uri="{28A0092B-C50C-407E-A947-70E740481C1C}">
                <a14:useLocalDpi xmlns:a14="http://schemas.microsoft.com/office/drawing/2010/main" xmlns="" val="0"/>
              </a:ext>
            </a:extLst>
          </a:blip>
          <a:srcRect r="16379" b="1154"/>
          <a:stretch>
            <a:fillRect/>
          </a:stretch>
        </p:blipFill>
        <p:spPr bwMode="auto">
          <a:xfrm>
            <a:off x="5476875" y="317500"/>
            <a:ext cx="407988" cy="26987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pic>
        <p:nvPicPr>
          <p:cNvPr id="2064" name="Picture 16" descr="header"/>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6084888" y="171450"/>
            <a:ext cx="506412" cy="560388"/>
          </a:xfrm>
          <a:prstGeom prst="rect">
            <a:avLst/>
          </a:prstGeom>
          <a:noFill/>
          <a:extLst>
            <a:ext uri="{909E8E84-426E-40DD-AFC4-6F175D3DCCD1}">
              <a14:hiddenFill xmlns:a14="http://schemas.microsoft.com/office/drawing/2010/main" xmlns="">
                <a:solidFill>
                  <a:srgbClr val="FFFFFF"/>
                </a:solidFill>
              </a14:hiddenFill>
            </a:ext>
          </a:extLst>
        </p:spPr>
      </p:pic>
      <p:pic>
        <p:nvPicPr>
          <p:cNvPr id="2065" name="Picture 17" descr="s40033"/>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6732588" y="212725"/>
            <a:ext cx="428625" cy="431800"/>
          </a:xfrm>
          <a:prstGeom prst="rect">
            <a:avLst/>
          </a:prstGeom>
          <a:noFill/>
          <a:extLst>
            <a:ext uri="{909E8E84-426E-40DD-AFC4-6F175D3DCCD1}">
              <a14:hiddenFill xmlns:a14="http://schemas.microsoft.com/office/drawing/2010/main" xmlns="">
                <a:solidFill>
                  <a:srgbClr val="FFFFFF"/>
                </a:solidFill>
              </a14:hiddenFill>
            </a:ext>
          </a:extLst>
        </p:spPr>
      </p:pic>
      <p:pic>
        <p:nvPicPr>
          <p:cNvPr id="2066" name="Picture 18" descr="a_3071c684"/>
          <p:cNvPicPr>
            <a:picLocks noChangeAspect="1" noChangeArrowheads="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7380288" y="260350"/>
            <a:ext cx="576262" cy="360363"/>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sp>
        <p:nvSpPr>
          <p:cNvPr id="16" name="Subtitle 4"/>
          <p:cNvSpPr>
            <a:spLocks noGrp="1"/>
          </p:cNvSpPr>
          <p:nvPr>
            <p:ph type="subTitle" idx="1"/>
          </p:nvPr>
        </p:nvSpPr>
        <p:spPr>
          <a:xfrm rot="16200000">
            <a:off x="7043196" y="3401105"/>
            <a:ext cx="3837613" cy="437019"/>
          </a:xfrm>
        </p:spPr>
        <p:txBody>
          <a:bodyPr/>
          <a:lstStyle/>
          <a:p>
            <a:pPr algn="l"/>
            <a:r>
              <a:rPr lang="en-US" sz="1600" dirty="0" err="1">
                <a:solidFill>
                  <a:schemeClr val="bg1"/>
                </a:solidFill>
              </a:rPr>
              <a:t>Mariia</a:t>
            </a:r>
            <a:r>
              <a:rPr lang="en-US" sz="1600" dirty="0">
                <a:solidFill>
                  <a:schemeClr val="bg1"/>
                </a:solidFill>
              </a:rPr>
              <a:t> </a:t>
            </a:r>
            <a:r>
              <a:rPr lang="en-US" sz="1600" dirty="0" err="1" smtClean="0">
                <a:solidFill>
                  <a:schemeClr val="bg1"/>
                </a:solidFill>
              </a:rPr>
              <a:t>Golovianko</a:t>
            </a:r>
            <a:r>
              <a:rPr lang="en-US" sz="1600" dirty="0" smtClean="0">
                <a:solidFill>
                  <a:schemeClr val="bg1"/>
                </a:solidFill>
              </a:rPr>
              <a:t> (KNURE),</a:t>
            </a:r>
            <a:r>
              <a:rPr lang="fi-FI" sz="1600" dirty="0" smtClean="0">
                <a:solidFill>
                  <a:schemeClr val="bg1"/>
                </a:solidFill>
              </a:rPr>
              <a:t> 20.11.2015 </a:t>
            </a:r>
          </a:p>
          <a:p>
            <a:pPr algn="l"/>
            <a:endParaRPr lang="fi-FI" sz="1600" dirty="0" smtClean="0">
              <a:solidFill>
                <a:schemeClr val="bg1"/>
              </a:solidFill>
            </a:endParaRPr>
          </a:p>
        </p:txBody>
      </p:sp>
      <p:sp>
        <p:nvSpPr>
          <p:cNvPr id="19" name="Rectangle 2"/>
          <p:cNvSpPr>
            <a:spLocks noGrp="1" noChangeArrowheads="1"/>
          </p:cNvSpPr>
          <p:nvPr>
            <p:ph type="ctrTitle"/>
          </p:nvPr>
        </p:nvSpPr>
        <p:spPr>
          <a:xfrm>
            <a:off x="-15875" y="1557338"/>
            <a:ext cx="5251450" cy="1182687"/>
          </a:xfrm>
        </p:spPr>
        <p:txBody>
          <a:bodyPr/>
          <a:lstStyle/>
          <a:p>
            <a:pPr algn="ctr"/>
            <a:r>
              <a:rPr lang="en-US" altLang="fi-FI" sz="4000" b="1" dirty="0" smtClean="0">
                <a:solidFill>
                  <a:schemeClr val="accent6">
                    <a:lumMod val="75000"/>
                  </a:schemeClr>
                </a:solidFill>
              </a:rPr>
              <a:t>Thank you!</a:t>
            </a:r>
            <a:endParaRPr lang="ru-RU" altLang="fi-FI" sz="4000" b="1" dirty="0" smtClean="0">
              <a:solidFill>
                <a:schemeClr val="accent6">
                  <a:lumMod val="75000"/>
                </a:schemeClr>
              </a:solidFill>
            </a:endParaRPr>
          </a:p>
        </p:txBody>
      </p:sp>
      <p:sp>
        <p:nvSpPr>
          <p:cNvPr id="20" name="TextBox 1"/>
          <p:cNvSpPr txBox="1">
            <a:spLocks noChangeArrowheads="1"/>
          </p:cNvSpPr>
          <p:nvPr/>
        </p:nvSpPr>
        <p:spPr bwMode="auto">
          <a:xfrm>
            <a:off x="2841625" y="5445125"/>
            <a:ext cx="6086475"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charset="0"/>
              </a:defRPr>
            </a:lvl1pPr>
            <a:lvl2pPr marL="742950" indent="-285750" eaLnBrk="0" hangingPunct="0">
              <a:defRPr sz="2400" baseline="-25000">
                <a:solidFill>
                  <a:schemeClr val="tx1"/>
                </a:solidFill>
                <a:latin typeface="Arial" charset="0"/>
              </a:defRPr>
            </a:lvl2pPr>
            <a:lvl3pPr marL="1143000" indent="-228600" eaLnBrk="0" hangingPunct="0">
              <a:defRPr sz="2400" baseline="-25000">
                <a:solidFill>
                  <a:schemeClr val="tx1"/>
                </a:solidFill>
                <a:latin typeface="Arial" charset="0"/>
              </a:defRPr>
            </a:lvl3pPr>
            <a:lvl4pPr marL="1600200" indent="-228600" eaLnBrk="0" hangingPunct="0">
              <a:defRPr sz="2400" baseline="-25000">
                <a:solidFill>
                  <a:schemeClr val="tx1"/>
                </a:solidFill>
                <a:latin typeface="Arial" charset="0"/>
              </a:defRPr>
            </a:lvl4pPr>
            <a:lvl5pPr marL="2057400" indent="-228600" eaLnBrk="0" hangingPunct="0">
              <a:defRPr sz="2400" baseline="-25000">
                <a:solidFill>
                  <a:schemeClr val="tx1"/>
                </a:solidFill>
                <a:latin typeface="Arial" charset="0"/>
              </a:defRPr>
            </a:lvl5pPr>
            <a:lvl6pPr marL="2514600" indent="-228600" algn="ctr" eaLnBrk="0" fontAlgn="base" hangingPunct="0">
              <a:spcBef>
                <a:spcPct val="0"/>
              </a:spcBef>
              <a:spcAft>
                <a:spcPct val="0"/>
              </a:spcAft>
              <a:defRPr sz="2400" baseline="-25000">
                <a:solidFill>
                  <a:schemeClr val="tx1"/>
                </a:solidFill>
                <a:latin typeface="Arial" charset="0"/>
              </a:defRPr>
            </a:lvl6pPr>
            <a:lvl7pPr marL="2971800" indent="-228600" algn="ctr" eaLnBrk="0" fontAlgn="base" hangingPunct="0">
              <a:spcBef>
                <a:spcPct val="0"/>
              </a:spcBef>
              <a:spcAft>
                <a:spcPct val="0"/>
              </a:spcAft>
              <a:defRPr sz="2400" baseline="-25000">
                <a:solidFill>
                  <a:schemeClr val="tx1"/>
                </a:solidFill>
                <a:latin typeface="Arial" charset="0"/>
              </a:defRPr>
            </a:lvl7pPr>
            <a:lvl8pPr marL="3429000" indent="-228600" algn="ctr" eaLnBrk="0" fontAlgn="base" hangingPunct="0">
              <a:spcBef>
                <a:spcPct val="0"/>
              </a:spcBef>
              <a:spcAft>
                <a:spcPct val="0"/>
              </a:spcAft>
              <a:defRPr sz="2400" baseline="-25000">
                <a:solidFill>
                  <a:schemeClr val="tx1"/>
                </a:solidFill>
                <a:latin typeface="Arial" charset="0"/>
              </a:defRPr>
            </a:lvl8pPr>
            <a:lvl9pPr marL="3886200" indent="-228600" algn="ctr" eaLnBrk="0" fontAlgn="base" hangingPunct="0">
              <a:spcBef>
                <a:spcPct val="0"/>
              </a:spcBef>
              <a:spcAft>
                <a:spcPct val="0"/>
              </a:spcAft>
              <a:defRPr sz="2400" baseline="-25000">
                <a:solidFill>
                  <a:schemeClr val="tx1"/>
                </a:solidFill>
                <a:latin typeface="Arial" charset="0"/>
              </a:defRPr>
            </a:lvl9pPr>
          </a:lstStyle>
          <a:p>
            <a:pPr algn="l" eaLnBrk="1" hangingPunct="1"/>
            <a:r>
              <a:rPr lang="en-US" altLang="fi-FI" dirty="0">
                <a:solidFill>
                  <a:schemeClr val="accent6">
                    <a:lumMod val="75000"/>
                  </a:schemeClr>
                </a:solidFill>
              </a:rPr>
              <a:t>This project has been funded with support from the European Commission. This publication reflects the views only of the author, and the Commission cannot be held responsible for any use which may be made of the information contained therein.</a:t>
            </a:r>
            <a:endParaRPr lang="fi-FI" altLang="fi-FI" dirty="0">
              <a:solidFill>
                <a:schemeClr val="accent6">
                  <a:lumMod val="75000"/>
                </a:schemeClr>
              </a:solidFill>
            </a:endParaRPr>
          </a:p>
        </p:txBody>
      </p:sp>
    </p:spTree>
    <p:extLst>
      <p:ext uri="{BB962C8B-B14F-4D97-AF65-F5344CB8AC3E}">
        <p14:creationId xmlns:p14="http://schemas.microsoft.com/office/powerpoint/2010/main" xmlns="" val="2371588000"/>
      </p:ext>
    </p:extLst>
  </p:cSld>
  <p:clrMapOvr>
    <a:masterClrMapping/>
  </p:clrMapOvr>
</p:sld>
</file>

<file path=ppt/theme/theme1.xml><?xml version="1.0" encoding="utf-8"?>
<a:theme xmlns:a="http://schemas.openxmlformats.org/drawingml/2006/main" name="1_powerpoint-template">
  <a:themeElements>
    <a:clrScheme name="1_powerpoint-template 4">
      <a:dk1>
        <a:srgbClr val="4D4D4D"/>
      </a:dk1>
      <a:lt1>
        <a:srgbClr val="FFFFFF"/>
      </a:lt1>
      <a:dk2>
        <a:srgbClr val="4D4D4D"/>
      </a:dk2>
      <a:lt2>
        <a:srgbClr val="247274"/>
      </a:lt2>
      <a:accent1>
        <a:srgbClr val="2D7A80"/>
      </a:accent1>
      <a:accent2>
        <a:srgbClr val="449197"/>
      </a:accent2>
      <a:accent3>
        <a:srgbClr val="FFFFFF"/>
      </a:accent3>
      <a:accent4>
        <a:srgbClr val="404040"/>
      </a:accent4>
      <a:accent5>
        <a:srgbClr val="ADBEC0"/>
      </a:accent5>
      <a:accent6>
        <a:srgbClr val="3D8388"/>
      </a:accent6>
      <a:hlink>
        <a:srgbClr val="4D9AA3"/>
      </a:hlink>
      <a:folHlink>
        <a:srgbClr val="DDDDDD"/>
      </a:folHlink>
    </a:clrScheme>
    <a:fontScheme name="1_powerpoint-template">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2500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25000" smtClean="0">
            <a:ln>
              <a:noFill/>
            </a:ln>
            <a:solidFill>
              <a:schemeClr val="tx1"/>
            </a:solidFill>
            <a:effectLst/>
            <a:latin typeface="Arial" charset="0"/>
          </a:defRPr>
        </a:defPPr>
      </a:lstStyle>
    </a:lnDef>
  </a:objectDefaults>
  <a:extraClrSchemeLst>
    <a:extraClrScheme>
      <a:clrScheme name="1_powerpoint-template 1">
        <a:dk1>
          <a:srgbClr val="4D4D4D"/>
        </a:dk1>
        <a:lt1>
          <a:srgbClr val="FFFFFF"/>
        </a:lt1>
        <a:dk2>
          <a:srgbClr val="4D4D4D"/>
        </a:dk2>
        <a:lt2>
          <a:srgbClr val="80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1_powerpoint-template 2">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1FAAEF"/>
        </a:hlink>
        <a:folHlink>
          <a:srgbClr val="DDDDDD"/>
        </a:folHlink>
      </a:clrScheme>
      <a:clrMap bg1="lt1" tx1="dk1" bg2="lt2" tx2="dk2" accent1="accent1" accent2="accent2" accent3="accent3" accent4="accent4" accent5="accent5" accent6="accent6" hlink="hlink" folHlink="folHlink"/>
    </a:extraClrScheme>
    <a:extraClrScheme>
      <a:clrScheme name="1_powerpoint-template 3">
        <a:dk1>
          <a:srgbClr val="4D4D4D"/>
        </a:dk1>
        <a:lt1>
          <a:srgbClr val="FFFFFF"/>
        </a:lt1>
        <a:dk2>
          <a:srgbClr val="4D4D4D"/>
        </a:dk2>
        <a:lt2>
          <a:srgbClr val="105A5B"/>
        </a:lt2>
        <a:accent1>
          <a:srgbClr val="167C7E"/>
        </a:accent1>
        <a:accent2>
          <a:srgbClr val="1C9495"/>
        </a:accent2>
        <a:accent3>
          <a:srgbClr val="FFFFFF"/>
        </a:accent3>
        <a:accent4>
          <a:srgbClr val="404040"/>
        </a:accent4>
        <a:accent5>
          <a:srgbClr val="ABBFC0"/>
        </a:accent5>
        <a:accent6>
          <a:srgbClr val="188687"/>
        </a:accent6>
        <a:hlink>
          <a:srgbClr val="28ACB0"/>
        </a:hlink>
        <a:folHlink>
          <a:srgbClr val="DDDDDD"/>
        </a:folHlink>
      </a:clrScheme>
      <a:clrMap bg1="lt1" tx1="dk1" bg2="lt2" tx2="dk2" accent1="accent1" accent2="accent2" accent3="accent3" accent4="accent4" accent5="accent5" accent6="accent6" hlink="hlink" folHlink="folHlink"/>
    </a:extraClrScheme>
    <a:extraClrScheme>
      <a:clrScheme name="1_powerpoint-template 4">
        <a:dk1>
          <a:srgbClr val="4D4D4D"/>
        </a:dk1>
        <a:lt1>
          <a:srgbClr val="FFFFFF"/>
        </a:lt1>
        <a:dk2>
          <a:srgbClr val="4D4D4D"/>
        </a:dk2>
        <a:lt2>
          <a:srgbClr val="247274"/>
        </a:lt2>
        <a:accent1>
          <a:srgbClr val="2D7A80"/>
        </a:accent1>
        <a:accent2>
          <a:srgbClr val="449197"/>
        </a:accent2>
        <a:accent3>
          <a:srgbClr val="FFFFFF"/>
        </a:accent3>
        <a:accent4>
          <a:srgbClr val="404040"/>
        </a:accent4>
        <a:accent5>
          <a:srgbClr val="ADBEC0"/>
        </a:accent5>
        <a:accent6>
          <a:srgbClr val="3D8388"/>
        </a:accent6>
        <a:hlink>
          <a:srgbClr val="4D9AA3"/>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owerpoint-template">
  <a:themeElements>
    <a:clrScheme name="powerpoint-template 4">
      <a:dk1>
        <a:srgbClr val="4D4D4D"/>
      </a:dk1>
      <a:lt1>
        <a:srgbClr val="FFFFFF"/>
      </a:lt1>
      <a:dk2>
        <a:srgbClr val="4D4D4D"/>
      </a:dk2>
      <a:lt2>
        <a:srgbClr val="247274"/>
      </a:lt2>
      <a:accent1>
        <a:srgbClr val="2D7A80"/>
      </a:accent1>
      <a:accent2>
        <a:srgbClr val="449197"/>
      </a:accent2>
      <a:accent3>
        <a:srgbClr val="FFFFFF"/>
      </a:accent3>
      <a:accent4>
        <a:srgbClr val="404040"/>
      </a:accent4>
      <a:accent5>
        <a:srgbClr val="ADBEC0"/>
      </a:accent5>
      <a:accent6>
        <a:srgbClr val="3D8388"/>
      </a:accent6>
      <a:hlink>
        <a:srgbClr val="4D9AA3"/>
      </a:hlink>
      <a:folHlink>
        <a:srgbClr val="DDDDDD"/>
      </a:folHlink>
    </a:clrScheme>
    <a:fontScheme name="powerpoint-template">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2500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25000" smtClean="0">
            <a:ln>
              <a:noFill/>
            </a:ln>
            <a:solidFill>
              <a:schemeClr val="tx1"/>
            </a:solidFill>
            <a:effectLst/>
            <a:latin typeface="Arial" charset="0"/>
          </a:defRPr>
        </a:defPPr>
      </a:lstStyle>
    </a:lnDef>
  </a:objectDefaults>
  <a:extraClrSchemeLst>
    <a:extraClrScheme>
      <a:clrScheme name="powerpoint-template 1">
        <a:dk1>
          <a:srgbClr val="4D4D4D"/>
        </a:dk1>
        <a:lt1>
          <a:srgbClr val="FFFFFF"/>
        </a:lt1>
        <a:dk2>
          <a:srgbClr val="4D4D4D"/>
        </a:dk2>
        <a:lt2>
          <a:srgbClr val="80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 2">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1FAAEF"/>
        </a:hlink>
        <a:folHlink>
          <a:srgbClr val="DDDDDD"/>
        </a:folHlink>
      </a:clrScheme>
      <a:clrMap bg1="lt1" tx1="dk1" bg2="lt2" tx2="dk2" accent1="accent1" accent2="accent2" accent3="accent3" accent4="accent4" accent5="accent5" accent6="accent6" hlink="hlink" folHlink="folHlink"/>
    </a:extraClrScheme>
    <a:extraClrScheme>
      <a:clrScheme name="powerpoint-template 3">
        <a:dk1>
          <a:srgbClr val="4D4D4D"/>
        </a:dk1>
        <a:lt1>
          <a:srgbClr val="FFFFFF"/>
        </a:lt1>
        <a:dk2>
          <a:srgbClr val="4D4D4D"/>
        </a:dk2>
        <a:lt2>
          <a:srgbClr val="105A5B"/>
        </a:lt2>
        <a:accent1>
          <a:srgbClr val="167C7E"/>
        </a:accent1>
        <a:accent2>
          <a:srgbClr val="1C9495"/>
        </a:accent2>
        <a:accent3>
          <a:srgbClr val="FFFFFF"/>
        </a:accent3>
        <a:accent4>
          <a:srgbClr val="404040"/>
        </a:accent4>
        <a:accent5>
          <a:srgbClr val="ABBFC0"/>
        </a:accent5>
        <a:accent6>
          <a:srgbClr val="188687"/>
        </a:accent6>
        <a:hlink>
          <a:srgbClr val="28ACB0"/>
        </a:hlink>
        <a:folHlink>
          <a:srgbClr val="DDDDDD"/>
        </a:folHlink>
      </a:clrScheme>
      <a:clrMap bg1="lt1" tx1="dk1" bg2="lt2" tx2="dk2" accent1="accent1" accent2="accent2" accent3="accent3" accent4="accent4" accent5="accent5" accent6="accent6" hlink="hlink" folHlink="folHlink"/>
    </a:extraClrScheme>
    <a:extraClrScheme>
      <a:clrScheme name="powerpoint-template 4">
        <a:dk1>
          <a:srgbClr val="4D4D4D"/>
        </a:dk1>
        <a:lt1>
          <a:srgbClr val="FFFFFF"/>
        </a:lt1>
        <a:dk2>
          <a:srgbClr val="4D4D4D"/>
        </a:dk2>
        <a:lt2>
          <a:srgbClr val="247274"/>
        </a:lt2>
        <a:accent1>
          <a:srgbClr val="2D7A80"/>
        </a:accent1>
        <a:accent2>
          <a:srgbClr val="449197"/>
        </a:accent2>
        <a:accent3>
          <a:srgbClr val="FFFFFF"/>
        </a:accent3>
        <a:accent4>
          <a:srgbClr val="404040"/>
        </a:accent4>
        <a:accent5>
          <a:srgbClr val="ADBEC0"/>
        </a:accent5>
        <a:accent6>
          <a:srgbClr val="3D8388"/>
        </a:accent6>
        <a:hlink>
          <a:srgbClr val="4D9AA3"/>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Template>
  <TotalTime>2011</TotalTime>
  <Words>204</Words>
  <Application>Microsoft Office PowerPoint</Application>
  <PresentationFormat>Экран (4:3)</PresentationFormat>
  <Paragraphs>29</Paragraphs>
  <Slides>5</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5</vt:i4>
      </vt:variant>
    </vt:vector>
  </HeadingPairs>
  <TitlesOfParts>
    <vt:vector size="7" baseType="lpstr">
      <vt:lpstr>1_powerpoint-template</vt:lpstr>
      <vt:lpstr>powerpoint-template</vt:lpstr>
      <vt:lpstr>Towards Trust in Quality Assurance Systems</vt:lpstr>
      <vt:lpstr>Слайд 2</vt:lpstr>
      <vt:lpstr>Project Results</vt:lpstr>
      <vt:lpstr>Implementation level</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Igor</dc:creator>
  <cp:lastModifiedBy>User</cp:lastModifiedBy>
  <cp:revision>107</cp:revision>
  <dcterms:created xsi:type="dcterms:W3CDTF">2011-09-13T10:14:28Z</dcterms:created>
  <dcterms:modified xsi:type="dcterms:W3CDTF">2016-07-09T11:00:07Z</dcterms:modified>
</cp:coreProperties>
</file>