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61" r:id="rId10"/>
    <p:sldId id="262" r:id="rId11"/>
    <p:sldId id="263" r:id="rId12"/>
    <p:sldId id="265" r:id="rId13"/>
    <p:sldId id="272" r:id="rId14"/>
    <p:sldId id="266" r:id="rId15"/>
    <p:sldId id="273" r:id="rId16"/>
    <p:sldId id="275" r:id="rId17"/>
    <p:sldId id="274" r:id="rId18"/>
    <p:sldId id="270" r:id="rId19"/>
    <p:sldId id="271" r:id="rId20"/>
    <p:sldId id="278" r:id="rId21"/>
    <p:sldId id="279" r:id="rId22"/>
    <p:sldId id="280" r:id="rId23"/>
    <p:sldId id="281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7688404-1F5E-4BC4-A321-97FDC53A1DC1}">
          <p14:sldIdLst>
            <p14:sldId id="256"/>
            <p14:sldId id="257"/>
            <p14:sldId id="258"/>
            <p14:sldId id="259"/>
          </p14:sldIdLst>
        </p14:section>
        <p14:section name="Раздел без заголовка" id="{22BDEE40-1ACE-4F05-B6DB-8800CCA601EF}">
          <p14:sldIdLst>
            <p14:sldId id="260"/>
            <p14:sldId id="267"/>
            <p14:sldId id="268"/>
            <p14:sldId id="269"/>
            <p14:sldId id="261"/>
            <p14:sldId id="262"/>
            <p14:sldId id="263"/>
            <p14:sldId id="265"/>
            <p14:sldId id="272"/>
            <p14:sldId id="266"/>
            <p14:sldId id="273"/>
            <p14:sldId id="275"/>
            <p14:sldId id="274"/>
            <p14:sldId id="270"/>
            <p14:sldId id="271"/>
            <p14:sldId id="278"/>
            <p14:sldId id="279"/>
            <p14:sldId id="280"/>
            <p14:sldId id="281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83" d="100"/>
          <a:sy n="83" d="100"/>
        </p:scale>
        <p:origin x="-45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C31BAD-1604-43B1-A548-0BD54B10811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0FC666-FB28-4C58-B4B2-9879E38CF46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b="1" dirty="0" smtClean="0">
              <a:solidFill>
                <a:schemeClr val="bg1"/>
              </a:solidFill>
            </a:rPr>
            <a:t>1-й   КРОК:   підготовчий  (розробка програми та робочого плану дослідження) </a:t>
          </a:r>
          <a:endParaRPr lang="ru-RU" b="1" dirty="0">
            <a:solidFill>
              <a:schemeClr val="bg1"/>
            </a:solidFill>
          </a:endParaRPr>
        </a:p>
      </dgm:t>
    </dgm:pt>
    <dgm:pt modelId="{9D235613-853C-43B7-BD59-4A2E602D839D}" type="parTrans" cxnId="{A930BD24-3616-402C-9314-BE82BEAFC60C}">
      <dgm:prSet/>
      <dgm:spPr/>
      <dgm:t>
        <a:bodyPr/>
        <a:lstStyle/>
        <a:p>
          <a:endParaRPr lang="ru-RU"/>
        </a:p>
      </dgm:t>
    </dgm:pt>
    <dgm:pt modelId="{5BC10F72-79E0-4A5F-84CF-1F7CF57326D0}" type="sibTrans" cxnId="{A930BD24-3616-402C-9314-BE82BEAFC60C}">
      <dgm:prSet/>
      <dgm:spPr/>
      <dgm:t>
        <a:bodyPr/>
        <a:lstStyle/>
        <a:p>
          <a:endParaRPr lang="ru-RU" dirty="0"/>
        </a:p>
      </dgm:t>
    </dgm:pt>
    <dgm:pt modelId="{79152F47-26FB-4609-97FA-FCF61ED9EBDE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b="1" dirty="0" smtClean="0">
              <a:solidFill>
                <a:schemeClr val="bg1"/>
              </a:solidFill>
            </a:rPr>
            <a:t>2-й   КРОК:   «польовий» (збирання первинної соціологічної інформації) </a:t>
          </a:r>
          <a:endParaRPr lang="ru-RU" b="1" dirty="0">
            <a:solidFill>
              <a:schemeClr val="bg1"/>
            </a:solidFill>
          </a:endParaRPr>
        </a:p>
      </dgm:t>
    </dgm:pt>
    <dgm:pt modelId="{1538CB2F-D039-487F-8A4E-5CF85AC0E48D}" type="parTrans" cxnId="{85811045-24BF-4D4F-B17B-57EF4E170AB8}">
      <dgm:prSet/>
      <dgm:spPr/>
      <dgm:t>
        <a:bodyPr/>
        <a:lstStyle/>
        <a:p>
          <a:endParaRPr lang="ru-RU"/>
        </a:p>
      </dgm:t>
    </dgm:pt>
    <dgm:pt modelId="{E881287E-6C90-4943-A4AE-B826F54F5204}" type="sibTrans" cxnId="{85811045-24BF-4D4F-B17B-57EF4E170AB8}">
      <dgm:prSet/>
      <dgm:spPr/>
      <dgm:t>
        <a:bodyPr/>
        <a:lstStyle/>
        <a:p>
          <a:endParaRPr lang="ru-RU" dirty="0"/>
        </a:p>
      </dgm:t>
    </dgm:pt>
    <dgm:pt modelId="{E62097B2-6ADA-4F25-82F8-75179703B62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b="1" dirty="0" smtClean="0">
              <a:solidFill>
                <a:schemeClr val="bg1"/>
              </a:solidFill>
            </a:rPr>
            <a:t>3-й   КРОК:   обробка зібраної інформації</a:t>
          </a:r>
          <a:endParaRPr lang="ru-RU" b="1" dirty="0">
            <a:solidFill>
              <a:schemeClr val="bg1"/>
            </a:solidFill>
          </a:endParaRPr>
        </a:p>
      </dgm:t>
    </dgm:pt>
    <dgm:pt modelId="{23CE7EFC-0682-4F3F-A200-2DACF01CB9AB}" type="parTrans" cxnId="{2BCF8EAD-5FB5-491F-B3A4-F62FE8B585F1}">
      <dgm:prSet/>
      <dgm:spPr/>
      <dgm:t>
        <a:bodyPr/>
        <a:lstStyle/>
        <a:p>
          <a:endParaRPr lang="ru-RU"/>
        </a:p>
      </dgm:t>
    </dgm:pt>
    <dgm:pt modelId="{69C9219A-F72C-4FDC-A586-0A7FAA1CC7F0}" type="sibTrans" cxnId="{2BCF8EAD-5FB5-491F-B3A4-F62FE8B585F1}">
      <dgm:prSet/>
      <dgm:spPr/>
      <dgm:t>
        <a:bodyPr/>
        <a:lstStyle/>
        <a:p>
          <a:endParaRPr lang="ru-RU" dirty="0"/>
        </a:p>
      </dgm:t>
    </dgm:pt>
    <dgm:pt modelId="{39874918-8B81-4B63-96CE-0E2664A67FF8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b="1" dirty="0" smtClean="0">
              <a:solidFill>
                <a:schemeClr val="bg1"/>
              </a:solidFill>
            </a:rPr>
            <a:t>4-й   КРОК: аналіз отриманої інформації, підготовка підсумкових документів, що містять висновки та рекомендації</a:t>
          </a:r>
          <a:endParaRPr lang="ru-RU" b="1" dirty="0">
            <a:solidFill>
              <a:schemeClr val="bg1"/>
            </a:solidFill>
          </a:endParaRPr>
        </a:p>
      </dgm:t>
    </dgm:pt>
    <dgm:pt modelId="{3A7A029D-E7A2-45F4-9254-A82DA88E788D}" type="parTrans" cxnId="{7B0592A4-1F10-4739-869C-31272D5FEE42}">
      <dgm:prSet/>
      <dgm:spPr/>
      <dgm:t>
        <a:bodyPr/>
        <a:lstStyle/>
        <a:p>
          <a:endParaRPr lang="ru-RU"/>
        </a:p>
      </dgm:t>
    </dgm:pt>
    <dgm:pt modelId="{841AC373-8984-4588-9E75-F9B940823383}" type="sibTrans" cxnId="{7B0592A4-1F10-4739-869C-31272D5FEE42}">
      <dgm:prSet/>
      <dgm:spPr/>
      <dgm:t>
        <a:bodyPr/>
        <a:lstStyle/>
        <a:p>
          <a:endParaRPr lang="ru-RU"/>
        </a:p>
      </dgm:t>
    </dgm:pt>
    <dgm:pt modelId="{577594AD-77D8-45FD-9CC0-5AD414A135EB}" type="pres">
      <dgm:prSet presAssocID="{0BC31BAD-1604-43B1-A548-0BD54B10811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5C55B5-7D49-48A3-98CB-7BE95A2E3C85}" type="pres">
      <dgm:prSet presAssocID="{0BC31BAD-1604-43B1-A548-0BD54B10811D}" presName="dummyMaxCanvas" presStyleCnt="0">
        <dgm:presLayoutVars/>
      </dgm:prSet>
      <dgm:spPr/>
    </dgm:pt>
    <dgm:pt modelId="{32DE81A8-9C4C-4430-A77C-09DA5D9FA284}" type="pres">
      <dgm:prSet presAssocID="{0BC31BAD-1604-43B1-A548-0BD54B10811D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450F4-FE86-4E18-B051-4DF1D2C5CFC1}" type="pres">
      <dgm:prSet presAssocID="{0BC31BAD-1604-43B1-A548-0BD54B10811D}" presName="FourNodes_2" presStyleLbl="node1" presStyleIdx="1" presStyleCnt="4" custLinFactNeighborX="-505" custLinFactNeighborY="1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332C8-0D18-4136-B6AF-FFBA9BCB4029}" type="pres">
      <dgm:prSet presAssocID="{0BC31BAD-1604-43B1-A548-0BD54B10811D}" presName="FourNodes_3" presStyleLbl="node1" presStyleIdx="2" presStyleCnt="4" custLinFactNeighborX="-1019" custLinFactNeighborY="-4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002542-7EA9-49C6-A373-C499D6DBB094}" type="pres">
      <dgm:prSet presAssocID="{0BC31BAD-1604-43B1-A548-0BD54B10811D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238F6-56ED-4388-8EE8-9823AD3442F1}" type="pres">
      <dgm:prSet presAssocID="{0BC31BAD-1604-43B1-A548-0BD54B10811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B43AF-09A4-4CC7-AC47-0C4C6D1A61B5}" type="pres">
      <dgm:prSet presAssocID="{0BC31BAD-1604-43B1-A548-0BD54B10811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65EEE-F86D-40AC-8EAF-3E7B71C8A70E}" type="pres">
      <dgm:prSet presAssocID="{0BC31BAD-1604-43B1-A548-0BD54B10811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8A998-C9E0-43AC-AF95-C204F874E8B6}" type="pres">
      <dgm:prSet presAssocID="{0BC31BAD-1604-43B1-A548-0BD54B10811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E0CBD-FB10-460D-BB03-99546D3EC9D4}" type="pres">
      <dgm:prSet presAssocID="{0BC31BAD-1604-43B1-A548-0BD54B10811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6D99F-143D-40E5-B29C-C822B17365B7}" type="pres">
      <dgm:prSet presAssocID="{0BC31BAD-1604-43B1-A548-0BD54B10811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660A15-DC9B-4EE6-8D83-FDC478DFC809}" type="pres">
      <dgm:prSet presAssocID="{0BC31BAD-1604-43B1-A548-0BD54B10811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30BD24-3616-402C-9314-BE82BEAFC60C}" srcId="{0BC31BAD-1604-43B1-A548-0BD54B10811D}" destId="{A30FC666-FB28-4C58-B4B2-9879E38CF464}" srcOrd="0" destOrd="0" parTransId="{9D235613-853C-43B7-BD59-4A2E602D839D}" sibTransId="{5BC10F72-79E0-4A5F-84CF-1F7CF57326D0}"/>
    <dgm:cxn modelId="{18A3E228-940F-42F2-9A9F-B093C19DEE7F}" type="presOf" srcId="{E62097B2-6ADA-4F25-82F8-75179703B624}" destId="{2906D99F-143D-40E5-B29C-C822B17365B7}" srcOrd="1" destOrd="0" presId="urn:microsoft.com/office/officeart/2005/8/layout/vProcess5"/>
    <dgm:cxn modelId="{85811045-24BF-4D4F-B17B-57EF4E170AB8}" srcId="{0BC31BAD-1604-43B1-A548-0BD54B10811D}" destId="{79152F47-26FB-4609-97FA-FCF61ED9EBDE}" srcOrd="1" destOrd="0" parTransId="{1538CB2F-D039-487F-8A4E-5CF85AC0E48D}" sibTransId="{E881287E-6C90-4943-A4AE-B826F54F5204}"/>
    <dgm:cxn modelId="{CF523515-E2B0-493E-B92A-3EC271A799EE}" type="presOf" srcId="{E881287E-6C90-4943-A4AE-B826F54F5204}" destId="{CBEB43AF-09A4-4CC7-AC47-0C4C6D1A61B5}" srcOrd="0" destOrd="0" presId="urn:microsoft.com/office/officeart/2005/8/layout/vProcess5"/>
    <dgm:cxn modelId="{8865791E-C2C3-46A6-80A5-E2A9239CB991}" type="presOf" srcId="{0BC31BAD-1604-43B1-A548-0BD54B10811D}" destId="{577594AD-77D8-45FD-9CC0-5AD414A135EB}" srcOrd="0" destOrd="0" presId="urn:microsoft.com/office/officeart/2005/8/layout/vProcess5"/>
    <dgm:cxn modelId="{B5EFFEC0-2A30-4C5A-8D38-3AD17E19F1DB}" type="presOf" srcId="{5BC10F72-79E0-4A5F-84CF-1F7CF57326D0}" destId="{075238F6-56ED-4388-8EE8-9823AD3442F1}" srcOrd="0" destOrd="0" presId="urn:microsoft.com/office/officeart/2005/8/layout/vProcess5"/>
    <dgm:cxn modelId="{D942EA91-28CD-4868-9C5F-71E2CFC98B36}" type="presOf" srcId="{39874918-8B81-4B63-96CE-0E2664A67FF8}" destId="{96660A15-DC9B-4EE6-8D83-FDC478DFC809}" srcOrd="1" destOrd="0" presId="urn:microsoft.com/office/officeart/2005/8/layout/vProcess5"/>
    <dgm:cxn modelId="{A25883E7-EF7A-4B82-A991-914CB55163E9}" type="presOf" srcId="{39874918-8B81-4B63-96CE-0E2664A67FF8}" destId="{FD002542-7EA9-49C6-A373-C499D6DBB094}" srcOrd="0" destOrd="0" presId="urn:microsoft.com/office/officeart/2005/8/layout/vProcess5"/>
    <dgm:cxn modelId="{5486BE8F-92FE-4A2A-8071-BB45778A18EC}" type="presOf" srcId="{69C9219A-F72C-4FDC-A586-0A7FAA1CC7F0}" destId="{18E65EEE-F86D-40AC-8EAF-3E7B71C8A70E}" srcOrd="0" destOrd="0" presId="urn:microsoft.com/office/officeart/2005/8/layout/vProcess5"/>
    <dgm:cxn modelId="{5C65D807-3096-43DE-90B3-3E2925045309}" type="presOf" srcId="{E62097B2-6ADA-4F25-82F8-75179703B624}" destId="{047332C8-0D18-4136-B6AF-FFBA9BCB4029}" srcOrd="0" destOrd="0" presId="urn:microsoft.com/office/officeart/2005/8/layout/vProcess5"/>
    <dgm:cxn modelId="{69B6C561-1851-4164-80DA-4305D1BA6573}" type="presOf" srcId="{79152F47-26FB-4609-97FA-FCF61ED9EBDE}" destId="{31EE0CBD-FB10-460D-BB03-99546D3EC9D4}" srcOrd="1" destOrd="0" presId="urn:microsoft.com/office/officeart/2005/8/layout/vProcess5"/>
    <dgm:cxn modelId="{22178B32-2148-4BE7-8155-47E676A46BEF}" type="presOf" srcId="{A30FC666-FB28-4C58-B4B2-9879E38CF464}" destId="{1E08A998-C9E0-43AC-AF95-C204F874E8B6}" srcOrd="1" destOrd="0" presId="urn:microsoft.com/office/officeart/2005/8/layout/vProcess5"/>
    <dgm:cxn modelId="{7B0592A4-1F10-4739-869C-31272D5FEE42}" srcId="{0BC31BAD-1604-43B1-A548-0BD54B10811D}" destId="{39874918-8B81-4B63-96CE-0E2664A67FF8}" srcOrd="3" destOrd="0" parTransId="{3A7A029D-E7A2-45F4-9254-A82DA88E788D}" sibTransId="{841AC373-8984-4588-9E75-F9B940823383}"/>
    <dgm:cxn modelId="{2BCF8EAD-5FB5-491F-B3A4-F62FE8B585F1}" srcId="{0BC31BAD-1604-43B1-A548-0BD54B10811D}" destId="{E62097B2-6ADA-4F25-82F8-75179703B624}" srcOrd="2" destOrd="0" parTransId="{23CE7EFC-0682-4F3F-A200-2DACF01CB9AB}" sibTransId="{69C9219A-F72C-4FDC-A586-0A7FAA1CC7F0}"/>
    <dgm:cxn modelId="{245E0F10-F20A-4325-BC56-534514ACF8D0}" type="presOf" srcId="{79152F47-26FB-4609-97FA-FCF61ED9EBDE}" destId="{AE6450F4-FE86-4E18-B051-4DF1D2C5CFC1}" srcOrd="0" destOrd="0" presId="urn:microsoft.com/office/officeart/2005/8/layout/vProcess5"/>
    <dgm:cxn modelId="{75FD71E4-48D0-4857-9427-B6B44FAAEE34}" type="presOf" srcId="{A30FC666-FB28-4C58-B4B2-9879E38CF464}" destId="{32DE81A8-9C4C-4430-A77C-09DA5D9FA284}" srcOrd="0" destOrd="0" presId="urn:microsoft.com/office/officeart/2005/8/layout/vProcess5"/>
    <dgm:cxn modelId="{080B0A38-3B07-42B0-AE8F-19C5D2127AA5}" type="presParOf" srcId="{577594AD-77D8-45FD-9CC0-5AD414A135EB}" destId="{875C55B5-7D49-48A3-98CB-7BE95A2E3C85}" srcOrd="0" destOrd="0" presId="urn:microsoft.com/office/officeart/2005/8/layout/vProcess5"/>
    <dgm:cxn modelId="{E54E6EDE-52E7-452D-8F35-67A38FF9BD65}" type="presParOf" srcId="{577594AD-77D8-45FD-9CC0-5AD414A135EB}" destId="{32DE81A8-9C4C-4430-A77C-09DA5D9FA284}" srcOrd="1" destOrd="0" presId="urn:microsoft.com/office/officeart/2005/8/layout/vProcess5"/>
    <dgm:cxn modelId="{59E3F49D-AF12-4B3C-91CF-C78A6714B620}" type="presParOf" srcId="{577594AD-77D8-45FD-9CC0-5AD414A135EB}" destId="{AE6450F4-FE86-4E18-B051-4DF1D2C5CFC1}" srcOrd="2" destOrd="0" presId="urn:microsoft.com/office/officeart/2005/8/layout/vProcess5"/>
    <dgm:cxn modelId="{4A9CD8AD-A444-4F6E-8D4B-F7EA529A0133}" type="presParOf" srcId="{577594AD-77D8-45FD-9CC0-5AD414A135EB}" destId="{047332C8-0D18-4136-B6AF-FFBA9BCB4029}" srcOrd="3" destOrd="0" presId="urn:microsoft.com/office/officeart/2005/8/layout/vProcess5"/>
    <dgm:cxn modelId="{B0F7478E-FD94-4505-BC2A-A60D3958F0C7}" type="presParOf" srcId="{577594AD-77D8-45FD-9CC0-5AD414A135EB}" destId="{FD002542-7EA9-49C6-A373-C499D6DBB094}" srcOrd="4" destOrd="0" presId="urn:microsoft.com/office/officeart/2005/8/layout/vProcess5"/>
    <dgm:cxn modelId="{B8D3F5C9-26A3-46A2-9FF0-7888006A9465}" type="presParOf" srcId="{577594AD-77D8-45FD-9CC0-5AD414A135EB}" destId="{075238F6-56ED-4388-8EE8-9823AD3442F1}" srcOrd="5" destOrd="0" presId="urn:microsoft.com/office/officeart/2005/8/layout/vProcess5"/>
    <dgm:cxn modelId="{F927A65F-66CF-4AFC-A47B-340DCDD12F17}" type="presParOf" srcId="{577594AD-77D8-45FD-9CC0-5AD414A135EB}" destId="{CBEB43AF-09A4-4CC7-AC47-0C4C6D1A61B5}" srcOrd="6" destOrd="0" presId="urn:microsoft.com/office/officeart/2005/8/layout/vProcess5"/>
    <dgm:cxn modelId="{DCFC1ABE-D4AF-457E-BC29-46975C2A22A7}" type="presParOf" srcId="{577594AD-77D8-45FD-9CC0-5AD414A135EB}" destId="{18E65EEE-F86D-40AC-8EAF-3E7B71C8A70E}" srcOrd="7" destOrd="0" presId="urn:microsoft.com/office/officeart/2005/8/layout/vProcess5"/>
    <dgm:cxn modelId="{6D9B5324-36E1-4182-8F49-658B727124B5}" type="presParOf" srcId="{577594AD-77D8-45FD-9CC0-5AD414A135EB}" destId="{1E08A998-C9E0-43AC-AF95-C204F874E8B6}" srcOrd="8" destOrd="0" presId="urn:microsoft.com/office/officeart/2005/8/layout/vProcess5"/>
    <dgm:cxn modelId="{E5E0B8A9-5FF9-4081-945E-070762CA5FDB}" type="presParOf" srcId="{577594AD-77D8-45FD-9CC0-5AD414A135EB}" destId="{31EE0CBD-FB10-460D-BB03-99546D3EC9D4}" srcOrd="9" destOrd="0" presId="urn:microsoft.com/office/officeart/2005/8/layout/vProcess5"/>
    <dgm:cxn modelId="{EC2F1D27-8DCF-49BA-8CCC-5B5410AAED02}" type="presParOf" srcId="{577594AD-77D8-45FD-9CC0-5AD414A135EB}" destId="{2906D99F-143D-40E5-B29C-C822B17365B7}" srcOrd="10" destOrd="0" presId="urn:microsoft.com/office/officeart/2005/8/layout/vProcess5"/>
    <dgm:cxn modelId="{5CE6FE4C-F43A-41F2-9211-72DE37CABC1C}" type="presParOf" srcId="{577594AD-77D8-45FD-9CC0-5AD414A135EB}" destId="{96660A15-DC9B-4EE6-8D83-FDC478DFC80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FA5F3F-3AFA-4E3E-962C-D6E50CB45B8D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125435-478D-4DFF-9438-F241145DA9D4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ОПИТУВАННЯ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D293BA-D7F2-4D71-8818-38281BB4AC5A}" type="parTrans" cxnId="{706253A6-AE8A-4F26-ACAD-247686BAAF85}">
      <dgm:prSet/>
      <dgm:spPr/>
      <dgm:t>
        <a:bodyPr/>
        <a:lstStyle/>
        <a:p>
          <a:endParaRPr lang="ru-RU"/>
        </a:p>
      </dgm:t>
    </dgm:pt>
    <dgm:pt modelId="{0404F77A-465E-4FB7-BF6F-C9C7C5EC3788}" type="sibTrans" cxnId="{706253A6-AE8A-4F26-ACAD-247686BAAF85}">
      <dgm:prSet/>
      <dgm:spPr/>
      <dgm:t>
        <a:bodyPr/>
        <a:lstStyle/>
        <a:p>
          <a:endParaRPr lang="ru-RU"/>
        </a:p>
      </dgm:t>
    </dgm:pt>
    <dgm:pt modelId="{99141587-4EBA-49E2-A4A9-BB32DF8B975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uk-UA" sz="20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СПОСТЕРЕЖЕННЯ</a:t>
          </a:r>
          <a:endParaRPr lang="ru-RU" sz="20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47BDB7-E462-4FE9-829A-11897460045A}" type="parTrans" cxnId="{9EC6B2E4-D21F-4435-8537-7D94F9C2604A}">
      <dgm:prSet/>
      <dgm:spPr/>
      <dgm:t>
        <a:bodyPr/>
        <a:lstStyle/>
        <a:p>
          <a:endParaRPr lang="ru-RU"/>
        </a:p>
      </dgm:t>
    </dgm:pt>
    <dgm:pt modelId="{DEEEE04C-18C4-40A3-820D-F3E1EFFA9417}" type="sibTrans" cxnId="{9EC6B2E4-D21F-4435-8537-7D94F9C2604A}">
      <dgm:prSet/>
      <dgm:spPr/>
      <dgm:t>
        <a:bodyPr/>
        <a:lstStyle/>
        <a:p>
          <a:endParaRPr lang="ru-RU"/>
        </a:p>
      </dgm:t>
    </dgm:pt>
    <dgm:pt modelId="{BBC68EA8-5B6D-4E1D-A5C2-FE88B6F8FC7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uk-UA" sz="20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АНАЛІЗ ДОКУМЕНТІВ</a:t>
          </a:r>
          <a:endParaRPr lang="ru-RU" sz="20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F58FB7A-3F2D-4207-84BD-F4699E88C29E}" type="parTrans" cxnId="{446F1E15-ECB9-46E1-ADA7-109F36E073AE}">
      <dgm:prSet/>
      <dgm:spPr/>
      <dgm:t>
        <a:bodyPr/>
        <a:lstStyle/>
        <a:p>
          <a:endParaRPr lang="ru-RU"/>
        </a:p>
      </dgm:t>
    </dgm:pt>
    <dgm:pt modelId="{2635B882-C37F-4DE2-9FEB-5B5FAA7C4939}" type="sibTrans" cxnId="{446F1E15-ECB9-46E1-ADA7-109F36E073AE}">
      <dgm:prSet/>
      <dgm:spPr/>
      <dgm:t>
        <a:bodyPr/>
        <a:lstStyle/>
        <a:p>
          <a:endParaRPr lang="ru-RU"/>
        </a:p>
      </dgm:t>
    </dgm:pt>
    <dgm:pt modelId="{25D70268-DF24-4A53-8C48-5152AE509A3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ЕКСПЕРИМЕНТ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059363F-6930-4B0E-A171-EA819B37602E}" type="parTrans" cxnId="{408A9A09-9108-4376-8330-CF67D2775D8D}">
      <dgm:prSet/>
      <dgm:spPr/>
      <dgm:t>
        <a:bodyPr/>
        <a:lstStyle/>
        <a:p>
          <a:endParaRPr lang="ru-RU"/>
        </a:p>
      </dgm:t>
    </dgm:pt>
    <dgm:pt modelId="{D2BFD2EC-9051-4B80-BB69-FC552AE3C3A9}" type="sibTrans" cxnId="{408A9A09-9108-4376-8330-CF67D2775D8D}">
      <dgm:prSet/>
      <dgm:spPr/>
      <dgm:t>
        <a:bodyPr/>
        <a:lstStyle/>
        <a:p>
          <a:endParaRPr lang="ru-RU"/>
        </a:p>
      </dgm:t>
    </dgm:pt>
    <dgm:pt modelId="{A4CAB22A-E9DF-43D4-9D60-1CC88B53D94C}" type="pres">
      <dgm:prSet presAssocID="{2EFA5F3F-3AFA-4E3E-962C-D6E50CB45B8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E87C62-E41A-4EDE-9E36-A7812BA0D834}" type="pres">
      <dgm:prSet presAssocID="{2EFA5F3F-3AFA-4E3E-962C-D6E50CB45B8D}" presName="diamond" presStyleLbl="bgShp" presStyleIdx="0" presStyleCnt="1" custLinFactNeighborX="1239" custLinFactNeighborY="-730"/>
      <dgm:spPr/>
    </dgm:pt>
    <dgm:pt modelId="{D8E51DFC-519A-4920-8127-F4BCC86DB8E5}" type="pres">
      <dgm:prSet presAssocID="{2EFA5F3F-3AFA-4E3E-962C-D6E50CB45B8D}" presName="quad1" presStyleLbl="node1" presStyleIdx="0" presStyleCnt="4" custScaleX="158973" custScaleY="123074" custLinFactNeighborX="-13491" custLinFactNeighborY="-7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02B7F-4735-4751-BA7E-9AE87C3CCD70}" type="pres">
      <dgm:prSet presAssocID="{2EFA5F3F-3AFA-4E3E-962C-D6E50CB45B8D}" presName="quad2" presStyleLbl="node1" presStyleIdx="1" presStyleCnt="4" custScaleX="153846" custScaleY="65319" custLinFactNeighborX="46764" custLinFactNeighborY="122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9F2CAC-AC0D-499E-B492-CE03713689E7}" type="pres">
      <dgm:prSet presAssocID="{2EFA5F3F-3AFA-4E3E-962C-D6E50CB45B8D}" presName="quad3" presStyleLbl="node1" presStyleIdx="2" presStyleCnt="4" custScaleX="115384" custScaleY="93688" custLinFactNeighborX="-9645" custLinFactNeighborY="45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F2D59-AC76-4047-A200-56D2529C63E6}" type="pres">
      <dgm:prSet presAssocID="{2EFA5F3F-3AFA-4E3E-962C-D6E50CB45B8D}" presName="quad4" presStyleLbl="node1" presStyleIdx="3" presStyleCnt="4" custScaleX="88398" custScaleY="47535" custLinFactNeighborX="5738" custLinFactNeighborY="32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6253A6-AE8A-4F26-ACAD-247686BAAF85}" srcId="{2EFA5F3F-3AFA-4E3E-962C-D6E50CB45B8D}" destId="{23125435-478D-4DFF-9438-F241145DA9D4}" srcOrd="0" destOrd="0" parTransId="{8ED293BA-D7F2-4D71-8818-38281BB4AC5A}" sibTransId="{0404F77A-465E-4FB7-BF6F-C9C7C5EC3788}"/>
    <dgm:cxn modelId="{446F1E15-ECB9-46E1-ADA7-109F36E073AE}" srcId="{2EFA5F3F-3AFA-4E3E-962C-D6E50CB45B8D}" destId="{BBC68EA8-5B6D-4E1D-A5C2-FE88B6F8FC74}" srcOrd="2" destOrd="0" parTransId="{FF58FB7A-3F2D-4207-84BD-F4699E88C29E}" sibTransId="{2635B882-C37F-4DE2-9FEB-5B5FAA7C4939}"/>
    <dgm:cxn modelId="{CFA2C01C-145F-4B1F-9273-0BFFE72CBC2B}" type="presOf" srcId="{23125435-478D-4DFF-9438-F241145DA9D4}" destId="{D8E51DFC-519A-4920-8127-F4BCC86DB8E5}" srcOrd="0" destOrd="0" presId="urn:microsoft.com/office/officeart/2005/8/layout/matrix3"/>
    <dgm:cxn modelId="{78B81448-1658-4FE0-B94B-EED2CF719D12}" type="presOf" srcId="{25D70268-DF24-4A53-8C48-5152AE509A35}" destId="{259F2D59-AC76-4047-A200-56D2529C63E6}" srcOrd="0" destOrd="0" presId="urn:microsoft.com/office/officeart/2005/8/layout/matrix3"/>
    <dgm:cxn modelId="{2D13AA9E-5A5E-426E-AD41-43757FC760C8}" type="presOf" srcId="{99141587-4EBA-49E2-A4A9-BB32DF8B9754}" destId="{CFF02B7F-4735-4751-BA7E-9AE87C3CCD70}" srcOrd="0" destOrd="0" presId="urn:microsoft.com/office/officeart/2005/8/layout/matrix3"/>
    <dgm:cxn modelId="{BE41EEA3-0CF7-4C2D-8B87-DABE5985F75C}" type="presOf" srcId="{BBC68EA8-5B6D-4E1D-A5C2-FE88B6F8FC74}" destId="{669F2CAC-AC0D-499E-B492-CE03713689E7}" srcOrd="0" destOrd="0" presId="urn:microsoft.com/office/officeart/2005/8/layout/matrix3"/>
    <dgm:cxn modelId="{3C59049C-0712-413E-9109-2C3B40AA0F3D}" type="presOf" srcId="{2EFA5F3F-3AFA-4E3E-962C-D6E50CB45B8D}" destId="{A4CAB22A-E9DF-43D4-9D60-1CC88B53D94C}" srcOrd="0" destOrd="0" presId="urn:microsoft.com/office/officeart/2005/8/layout/matrix3"/>
    <dgm:cxn modelId="{9EC6B2E4-D21F-4435-8537-7D94F9C2604A}" srcId="{2EFA5F3F-3AFA-4E3E-962C-D6E50CB45B8D}" destId="{99141587-4EBA-49E2-A4A9-BB32DF8B9754}" srcOrd="1" destOrd="0" parTransId="{AC47BDB7-E462-4FE9-829A-11897460045A}" sibTransId="{DEEEE04C-18C4-40A3-820D-F3E1EFFA9417}"/>
    <dgm:cxn modelId="{408A9A09-9108-4376-8330-CF67D2775D8D}" srcId="{2EFA5F3F-3AFA-4E3E-962C-D6E50CB45B8D}" destId="{25D70268-DF24-4A53-8C48-5152AE509A35}" srcOrd="3" destOrd="0" parTransId="{A059363F-6930-4B0E-A171-EA819B37602E}" sibTransId="{D2BFD2EC-9051-4B80-BB69-FC552AE3C3A9}"/>
    <dgm:cxn modelId="{08AB4305-E8C5-4FD1-A5E5-CC91FDBB08B5}" type="presParOf" srcId="{A4CAB22A-E9DF-43D4-9D60-1CC88B53D94C}" destId="{88E87C62-E41A-4EDE-9E36-A7812BA0D834}" srcOrd="0" destOrd="0" presId="urn:microsoft.com/office/officeart/2005/8/layout/matrix3"/>
    <dgm:cxn modelId="{A7E6EA0C-A78C-4B08-8C9C-AF43B7E0D71B}" type="presParOf" srcId="{A4CAB22A-E9DF-43D4-9D60-1CC88B53D94C}" destId="{D8E51DFC-519A-4920-8127-F4BCC86DB8E5}" srcOrd="1" destOrd="0" presId="urn:microsoft.com/office/officeart/2005/8/layout/matrix3"/>
    <dgm:cxn modelId="{C4FF5588-5B3D-4333-9522-614C4F0181FE}" type="presParOf" srcId="{A4CAB22A-E9DF-43D4-9D60-1CC88B53D94C}" destId="{CFF02B7F-4735-4751-BA7E-9AE87C3CCD70}" srcOrd="2" destOrd="0" presId="urn:microsoft.com/office/officeart/2005/8/layout/matrix3"/>
    <dgm:cxn modelId="{B6B53FBD-15D0-44B6-A959-149947BC4632}" type="presParOf" srcId="{A4CAB22A-E9DF-43D4-9D60-1CC88B53D94C}" destId="{669F2CAC-AC0D-499E-B492-CE03713689E7}" srcOrd="3" destOrd="0" presId="urn:microsoft.com/office/officeart/2005/8/layout/matrix3"/>
    <dgm:cxn modelId="{11302D4E-7C6A-4881-B9EA-CE300949958B}" type="presParOf" srcId="{A4CAB22A-E9DF-43D4-9D60-1CC88B53D94C}" destId="{259F2D59-AC76-4047-A200-56D2529C63E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A0769C-2EDE-4CB9-BF4C-8340640DF204}" type="doc">
      <dgm:prSet loTypeId="urn:microsoft.com/office/officeart/2005/8/layout/hierarchy1" loCatId="hierarchy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F1678348-D4D8-4912-BE8E-04B0CA312AC6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  ТЕХНІКОЮ ПРОВЕДЕННЯ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739FE0-83AB-4363-A9A0-07DED0078853}" type="parTrans" cxnId="{4BF64CEE-300D-4B76-822B-CB9A7A48030B}">
      <dgm:prSet/>
      <dgm:spPr/>
      <dgm:t>
        <a:bodyPr/>
        <a:lstStyle/>
        <a:p>
          <a:endParaRPr lang="ru-RU"/>
        </a:p>
      </dgm:t>
    </dgm:pt>
    <dgm:pt modelId="{20CC1E31-72B5-4F3E-BA96-31EC79BD3C8C}" type="sibTrans" cxnId="{4BF64CEE-300D-4B76-822B-CB9A7A48030B}">
      <dgm:prSet/>
      <dgm:spPr/>
      <dgm:t>
        <a:bodyPr/>
        <a:lstStyle/>
        <a:p>
          <a:endParaRPr lang="ru-RU"/>
        </a:p>
      </dgm:t>
    </dgm:pt>
    <dgm:pt modelId="{910F9664-CC49-43FC-B83A-09F2CFA9BADC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ІНТЕРВ</a:t>
          </a:r>
          <a:r>
            <a:rPr lang="en-US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’</a:t>
          </a:r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Ю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786E05-E121-456E-8A8B-5778CF6B2869}" type="parTrans" cxnId="{F8D3A726-61C0-4679-9950-E5B7B3F1C17E}">
      <dgm:prSet/>
      <dgm:spPr/>
      <dgm:t>
        <a:bodyPr/>
        <a:lstStyle/>
        <a:p>
          <a:endParaRPr lang="ru-RU"/>
        </a:p>
      </dgm:t>
    </dgm:pt>
    <dgm:pt modelId="{487102ED-9CE7-4994-B80E-369AA4FEFED7}" type="sibTrans" cxnId="{F8D3A726-61C0-4679-9950-E5B7B3F1C17E}">
      <dgm:prSet/>
      <dgm:spPr/>
      <dgm:t>
        <a:bodyPr/>
        <a:lstStyle/>
        <a:p>
          <a:endParaRPr lang="ru-RU"/>
        </a:p>
      </dgm:t>
    </dgm:pt>
    <dgm:pt modelId="{3D63932B-D414-4BFD-A3E8-A69A8888F980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АНКЕТУВАННЯ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1B9065D-FB2B-499B-B40C-13C902423255}" type="parTrans" cxnId="{64F687D7-D129-4366-8EE4-A8525A171DA0}">
      <dgm:prSet/>
      <dgm:spPr/>
      <dgm:t>
        <a:bodyPr/>
        <a:lstStyle/>
        <a:p>
          <a:endParaRPr lang="ru-RU"/>
        </a:p>
      </dgm:t>
    </dgm:pt>
    <dgm:pt modelId="{C8E4847B-C2E1-4EBC-B50B-DE2F1B662627}" type="sibTrans" cxnId="{64F687D7-D129-4366-8EE4-A8525A171DA0}">
      <dgm:prSet/>
      <dgm:spPr/>
      <dgm:t>
        <a:bodyPr/>
        <a:lstStyle/>
        <a:p>
          <a:endParaRPr lang="ru-RU"/>
        </a:p>
      </dgm:t>
    </dgm:pt>
    <dgm:pt modelId="{B11D5D34-654B-41D6-8716-6C3446A5BB7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   ЗАЛЕЖНОСТІ ВІД  ОСОБИ РЕСПОНДЕНТА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88458D-2F5B-4BA6-88AB-818166E7BB63}" type="parTrans" cxnId="{3504AC08-C9AE-4ED8-A523-81FB94E27DFE}">
      <dgm:prSet/>
      <dgm:spPr/>
      <dgm:t>
        <a:bodyPr/>
        <a:lstStyle/>
        <a:p>
          <a:endParaRPr lang="ru-RU"/>
        </a:p>
      </dgm:t>
    </dgm:pt>
    <dgm:pt modelId="{120A608F-2227-414F-8522-0DC1A1BCE278}" type="sibTrans" cxnId="{3504AC08-C9AE-4ED8-A523-81FB94E27DFE}">
      <dgm:prSet/>
      <dgm:spPr/>
      <dgm:t>
        <a:bodyPr/>
        <a:lstStyle/>
        <a:p>
          <a:endParaRPr lang="ru-RU"/>
        </a:p>
      </dgm:t>
    </dgm:pt>
    <dgm:pt modelId="{90ECFFEA-71D8-4369-B361-29214EC24FC4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МАСОВЕ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6B59B9-1254-4CF8-889B-2E40622811C0}" type="parTrans" cxnId="{072BCFEA-4336-432F-A9B3-BA377EA102E0}">
      <dgm:prSet/>
      <dgm:spPr/>
      <dgm:t>
        <a:bodyPr/>
        <a:lstStyle/>
        <a:p>
          <a:endParaRPr lang="ru-RU"/>
        </a:p>
      </dgm:t>
    </dgm:pt>
    <dgm:pt modelId="{BF3F7A41-DD99-4CFA-B373-ACE34EFC6650}" type="sibTrans" cxnId="{072BCFEA-4336-432F-A9B3-BA377EA102E0}">
      <dgm:prSet/>
      <dgm:spPr/>
      <dgm:t>
        <a:bodyPr/>
        <a:lstStyle/>
        <a:p>
          <a:endParaRPr lang="ru-RU"/>
        </a:p>
      </dgm:t>
    </dgm:pt>
    <dgm:pt modelId="{08F19B74-F4B9-4EC9-8461-A17C66F2BB81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ЕКСПЕРТНЕ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E84638-30CD-45EA-9FC6-E9B1E097E1CB}" type="parTrans" cxnId="{861B9BA1-7864-41F5-BED6-4DAD71C6C62A}">
      <dgm:prSet/>
      <dgm:spPr/>
      <dgm:t>
        <a:bodyPr/>
        <a:lstStyle/>
        <a:p>
          <a:endParaRPr lang="ru-RU"/>
        </a:p>
      </dgm:t>
    </dgm:pt>
    <dgm:pt modelId="{EAB438F7-FFF6-4AED-BBEF-8C3E4D988913}" type="sibTrans" cxnId="{861B9BA1-7864-41F5-BED6-4DAD71C6C62A}">
      <dgm:prSet/>
      <dgm:spPr/>
      <dgm:t>
        <a:bodyPr/>
        <a:lstStyle/>
        <a:p>
          <a:endParaRPr lang="ru-RU"/>
        </a:p>
      </dgm:t>
    </dgm:pt>
    <dgm:pt modelId="{04CCA7FA-A6F9-4713-B7EE-C33EADDA733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ПОШТОВЕ, ПРЕСОВЕ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380C03-94F7-4688-8749-77BE67C9BBAF}" type="parTrans" cxnId="{B7574542-7C00-4E1B-863D-C3710D9B2632}">
      <dgm:prSet/>
      <dgm:spPr/>
      <dgm:t>
        <a:bodyPr/>
        <a:lstStyle/>
        <a:p>
          <a:endParaRPr lang="ru-RU"/>
        </a:p>
      </dgm:t>
    </dgm:pt>
    <dgm:pt modelId="{5A219B8F-D82C-45A4-8BB9-62F1F2FF6E20}" type="sibTrans" cxnId="{B7574542-7C00-4E1B-863D-C3710D9B2632}">
      <dgm:prSet/>
      <dgm:spPr/>
      <dgm:t>
        <a:bodyPr/>
        <a:lstStyle/>
        <a:p>
          <a:endParaRPr lang="ru-RU"/>
        </a:p>
      </dgm:t>
    </dgm:pt>
    <dgm:pt modelId="{4567D7B2-D093-46F0-9A99-31653C8AFFA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ОН-ЛАЙН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ED7CC90-D1B5-4E3B-8CB6-F6AD4A197122}" type="parTrans" cxnId="{C07A2688-A2F1-420E-8D47-582E63870451}">
      <dgm:prSet/>
      <dgm:spPr/>
      <dgm:t>
        <a:bodyPr/>
        <a:lstStyle/>
        <a:p>
          <a:endParaRPr lang="ru-RU"/>
        </a:p>
      </dgm:t>
    </dgm:pt>
    <dgm:pt modelId="{5381573A-D23E-4E06-BED1-BD02787AC2B5}" type="sibTrans" cxnId="{C07A2688-A2F1-420E-8D47-582E63870451}">
      <dgm:prSet/>
      <dgm:spPr/>
      <dgm:t>
        <a:bodyPr/>
        <a:lstStyle/>
        <a:p>
          <a:endParaRPr lang="ru-RU"/>
        </a:p>
      </dgm:t>
    </dgm:pt>
    <dgm:pt modelId="{F3179F1D-6621-4087-A65C-8AFB67D0C80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РОЗДАТКОВЕ</a:t>
          </a:r>
          <a:endParaRPr lang="ru-RU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A3E74E-9C7F-4E9D-8FC4-B4D45B5E72F7}" type="parTrans" cxnId="{7B030635-D900-40A2-BD03-6C042EBB663C}">
      <dgm:prSet/>
      <dgm:spPr/>
      <dgm:t>
        <a:bodyPr/>
        <a:lstStyle/>
        <a:p>
          <a:endParaRPr lang="ru-RU"/>
        </a:p>
      </dgm:t>
    </dgm:pt>
    <dgm:pt modelId="{9A4B3ADD-AC86-43A8-A828-5327824701BC}" type="sibTrans" cxnId="{7B030635-D900-40A2-BD03-6C042EBB663C}">
      <dgm:prSet/>
      <dgm:spPr/>
      <dgm:t>
        <a:bodyPr/>
        <a:lstStyle/>
        <a:p>
          <a:endParaRPr lang="ru-RU"/>
        </a:p>
      </dgm:t>
    </dgm:pt>
    <dgm:pt modelId="{37E8B2FA-4706-4287-B921-E94F91456CC5}" type="pres">
      <dgm:prSet presAssocID="{D0A0769C-2EDE-4CB9-BF4C-8340640DF20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64B92BA-FC73-46A0-BCB1-B03AE740E30B}" type="pres">
      <dgm:prSet presAssocID="{F1678348-D4D8-4912-BE8E-04B0CA312AC6}" presName="hierRoot1" presStyleCnt="0"/>
      <dgm:spPr/>
    </dgm:pt>
    <dgm:pt modelId="{B7BCD4EF-39E6-4546-B60A-839902013151}" type="pres">
      <dgm:prSet presAssocID="{F1678348-D4D8-4912-BE8E-04B0CA312AC6}" presName="composite" presStyleCnt="0"/>
      <dgm:spPr/>
    </dgm:pt>
    <dgm:pt modelId="{7F5AB1A7-5923-44EC-B7FC-B1B975811122}" type="pres">
      <dgm:prSet presAssocID="{F1678348-D4D8-4912-BE8E-04B0CA312AC6}" presName="background" presStyleLbl="node0" presStyleIdx="0" presStyleCnt="2"/>
      <dgm:spPr/>
    </dgm:pt>
    <dgm:pt modelId="{C7CFACDD-EF9A-49A8-8A93-F47C3A66022C}" type="pres">
      <dgm:prSet presAssocID="{F1678348-D4D8-4912-BE8E-04B0CA312AC6}" presName="text" presStyleLbl="fgAcc0" presStyleIdx="0" presStyleCnt="2" custLinFactY="-15432" custLinFactNeighborX="-551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9FE81B-9A2B-4780-BF3B-FB316C9B0357}" type="pres">
      <dgm:prSet presAssocID="{F1678348-D4D8-4912-BE8E-04B0CA312AC6}" presName="hierChild2" presStyleCnt="0"/>
      <dgm:spPr/>
    </dgm:pt>
    <dgm:pt modelId="{2074F930-E4E1-43B0-923F-7FB6106778B8}" type="pres">
      <dgm:prSet presAssocID="{EF786E05-E121-456E-8A8B-5778CF6B2869}" presName="Name10" presStyleLbl="parChTrans1D2" presStyleIdx="0" presStyleCnt="4"/>
      <dgm:spPr/>
      <dgm:t>
        <a:bodyPr/>
        <a:lstStyle/>
        <a:p>
          <a:endParaRPr lang="ru-RU"/>
        </a:p>
      </dgm:t>
    </dgm:pt>
    <dgm:pt modelId="{090108AE-76E5-4A21-B96B-9E05A026D0F8}" type="pres">
      <dgm:prSet presAssocID="{910F9664-CC49-43FC-B83A-09F2CFA9BADC}" presName="hierRoot2" presStyleCnt="0"/>
      <dgm:spPr/>
    </dgm:pt>
    <dgm:pt modelId="{8C0993A1-AD5B-4A55-97CE-E0CD9D8D44FB}" type="pres">
      <dgm:prSet presAssocID="{910F9664-CC49-43FC-B83A-09F2CFA9BADC}" presName="composite2" presStyleCnt="0"/>
      <dgm:spPr/>
    </dgm:pt>
    <dgm:pt modelId="{35BBC2B5-31C3-4541-8AD2-AAAEE3AE8E67}" type="pres">
      <dgm:prSet presAssocID="{910F9664-CC49-43FC-B83A-09F2CFA9BADC}" presName="background2" presStyleLbl="node2" presStyleIdx="0" presStyleCnt="4"/>
      <dgm:spPr/>
    </dgm:pt>
    <dgm:pt modelId="{FDFE75DB-9830-4153-A6AC-DABD9A89DCD7}" type="pres">
      <dgm:prSet presAssocID="{910F9664-CC49-43FC-B83A-09F2CFA9BADC}" presName="text2" presStyleLbl="fgAcc2" presStyleIdx="0" presStyleCnt="4" custLinFactNeighborX="-4076" custLinFactNeighborY="-726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EB5D72-8894-41D8-95DD-2FE418739EEC}" type="pres">
      <dgm:prSet presAssocID="{910F9664-CC49-43FC-B83A-09F2CFA9BADC}" presName="hierChild3" presStyleCnt="0"/>
      <dgm:spPr/>
    </dgm:pt>
    <dgm:pt modelId="{4DFFA63E-5FA3-4213-9425-79C45AD764B4}" type="pres">
      <dgm:prSet presAssocID="{41B9065D-FB2B-499B-B40C-13C902423255}" presName="Name10" presStyleLbl="parChTrans1D2" presStyleIdx="1" presStyleCnt="4"/>
      <dgm:spPr/>
      <dgm:t>
        <a:bodyPr/>
        <a:lstStyle/>
        <a:p>
          <a:endParaRPr lang="ru-RU"/>
        </a:p>
      </dgm:t>
    </dgm:pt>
    <dgm:pt modelId="{EB24C907-CCFF-4EE2-9894-1B1748AFFF91}" type="pres">
      <dgm:prSet presAssocID="{3D63932B-D414-4BFD-A3E8-A69A8888F980}" presName="hierRoot2" presStyleCnt="0"/>
      <dgm:spPr/>
    </dgm:pt>
    <dgm:pt modelId="{A7ADF967-8DB0-44DC-8901-5A9303BDE3F1}" type="pres">
      <dgm:prSet presAssocID="{3D63932B-D414-4BFD-A3E8-A69A8888F980}" presName="composite2" presStyleCnt="0"/>
      <dgm:spPr/>
    </dgm:pt>
    <dgm:pt modelId="{3BB9B0CF-4F12-4585-95A1-3F2FB9BDC31D}" type="pres">
      <dgm:prSet presAssocID="{3D63932B-D414-4BFD-A3E8-A69A8888F980}" presName="background2" presStyleLbl="node2" presStyleIdx="1" presStyleCnt="4"/>
      <dgm:spPr/>
    </dgm:pt>
    <dgm:pt modelId="{4F47AEB1-A921-4599-AB53-FD400398D26D}" type="pres">
      <dgm:prSet presAssocID="{3D63932B-D414-4BFD-A3E8-A69A8888F980}" presName="text2" presStyleLbl="fgAcc2" presStyleIdx="1" presStyleCnt="4" custLinFactNeighborX="-11541" custLinFactNeighborY="-654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22751A-C655-4881-A9B9-5CF2D70CC454}" type="pres">
      <dgm:prSet presAssocID="{3D63932B-D414-4BFD-A3E8-A69A8888F980}" presName="hierChild3" presStyleCnt="0"/>
      <dgm:spPr/>
    </dgm:pt>
    <dgm:pt modelId="{D8910300-910B-4BBE-BDFC-E696C8AA9226}" type="pres">
      <dgm:prSet presAssocID="{5D380C03-94F7-4688-8749-77BE67C9BBAF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ED51A1F-1827-48DA-B58A-2A48F2B3C196}" type="pres">
      <dgm:prSet presAssocID="{04CCA7FA-A6F9-4713-B7EE-C33EADDA7332}" presName="hierRoot3" presStyleCnt="0"/>
      <dgm:spPr/>
    </dgm:pt>
    <dgm:pt modelId="{8CE2390C-38F3-42AD-805A-70777B800A3B}" type="pres">
      <dgm:prSet presAssocID="{04CCA7FA-A6F9-4713-B7EE-C33EADDA7332}" presName="composite3" presStyleCnt="0"/>
      <dgm:spPr/>
    </dgm:pt>
    <dgm:pt modelId="{D5D27413-C43D-4FA8-925D-791FF84D31FC}" type="pres">
      <dgm:prSet presAssocID="{04CCA7FA-A6F9-4713-B7EE-C33EADDA7332}" presName="background3" presStyleLbl="node3" presStyleIdx="0" presStyleCnt="3"/>
      <dgm:spPr/>
    </dgm:pt>
    <dgm:pt modelId="{3CEB4958-49CF-4EB1-8B30-B3516D23C73E}" type="pres">
      <dgm:prSet presAssocID="{04CCA7FA-A6F9-4713-B7EE-C33EADDA7332}" presName="text3" presStyleLbl="fgAcc3" presStyleIdx="0" presStyleCnt="3" custLinFactNeighborX="515" custLinFactNeighborY="-16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EF273A-5E6A-46C8-82EE-6CD8AB335B3B}" type="pres">
      <dgm:prSet presAssocID="{04CCA7FA-A6F9-4713-B7EE-C33EADDA7332}" presName="hierChild4" presStyleCnt="0"/>
      <dgm:spPr/>
    </dgm:pt>
    <dgm:pt modelId="{CD911DAF-9465-41FF-9703-E4EEF0795211}" type="pres">
      <dgm:prSet presAssocID="{FED7CC90-D1B5-4E3B-8CB6-F6AD4A19712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DC688B8-B061-42E8-A480-8E1D25FAA333}" type="pres">
      <dgm:prSet presAssocID="{4567D7B2-D093-46F0-9A99-31653C8AFFAB}" presName="hierRoot3" presStyleCnt="0"/>
      <dgm:spPr/>
    </dgm:pt>
    <dgm:pt modelId="{3C482A35-935F-4E1F-BA92-C67557B97058}" type="pres">
      <dgm:prSet presAssocID="{4567D7B2-D093-46F0-9A99-31653C8AFFAB}" presName="composite3" presStyleCnt="0"/>
      <dgm:spPr/>
    </dgm:pt>
    <dgm:pt modelId="{63851F85-47FB-40D6-A418-E5A98279FD8A}" type="pres">
      <dgm:prSet presAssocID="{4567D7B2-D093-46F0-9A99-31653C8AFFAB}" presName="background3" presStyleLbl="node3" presStyleIdx="1" presStyleCnt="3"/>
      <dgm:spPr/>
    </dgm:pt>
    <dgm:pt modelId="{3D7842E6-AF75-41F8-BF03-1B46402B8F4A}" type="pres">
      <dgm:prSet presAssocID="{4567D7B2-D093-46F0-9A99-31653C8AFFAB}" presName="text3" presStyleLbl="fgAcc3" presStyleIdx="1" presStyleCnt="3" custLinFactNeighborX="2230" custLinFactNeighborY="-16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51751C-9145-4AEE-BD45-FD26677F5BC4}" type="pres">
      <dgm:prSet presAssocID="{4567D7B2-D093-46F0-9A99-31653C8AFFAB}" presName="hierChild4" presStyleCnt="0"/>
      <dgm:spPr/>
    </dgm:pt>
    <dgm:pt modelId="{D09CB2DB-3A4E-44DA-BA4C-66198D69E66B}" type="pres">
      <dgm:prSet presAssocID="{BEA3E74E-9C7F-4E9D-8FC4-B4D45B5E72F7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0BF05C6-B7F4-4AFA-8DAC-E8C5EC2DFCD4}" type="pres">
      <dgm:prSet presAssocID="{F3179F1D-6621-4087-A65C-8AFB67D0C808}" presName="hierRoot3" presStyleCnt="0"/>
      <dgm:spPr/>
    </dgm:pt>
    <dgm:pt modelId="{005E333D-0ED9-484C-94E2-C59A32C909DF}" type="pres">
      <dgm:prSet presAssocID="{F3179F1D-6621-4087-A65C-8AFB67D0C808}" presName="composite3" presStyleCnt="0"/>
      <dgm:spPr/>
    </dgm:pt>
    <dgm:pt modelId="{2A6CF14E-631D-41DF-A8AE-582C31120A9B}" type="pres">
      <dgm:prSet presAssocID="{F3179F1D-6621-4087-A65C-8AFB67D0C808}" presName="background3" presStyleLbl="node3" presStyleIdx="2" presStyleCnt="3"/>
      <dgm:spPr/>
    </dgm:pt>
    <dgm:pt modelId="{E7F17CF3-B258-4561-B797-D5C6E5B7EA93}" type="pres">
      <dgm:prSet presAssocID="{F3179F1D-6621-4087-A65C-8AFB67D0C808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B9C4C4-4FF0-463B-9AFB-05F99F61733C}" type="pres">
      <dgm:prSet presAssocID="{F3179F1D-6621-4087-A65C-8AFB67D0C808}" presName="hierChild4" presStyleCnt="0"/>
      <dgm:spPr/>
    </dgm:pt>
    <dgm:pt modelId="{A0422555-7054-4139-BC18-32D7BD794275}" type="pres">
      <dgm:prSet presAssocID="{B11D5D34-654B-41D6-8716-6C3446A5BB70}" presName="hierRoot1" presStyleCnt="0"/>
      <dgm:spPr/>
    </dgm:pt>
    <dgm:pt modelId="{CEB5B1F1-219D-433C-9544-BB8B0FDB8AC7}" type="pres">
      <dgm:prSet presAssocID="{B11D5D34-654B-41D6-8716-6C3446A5BB70}" presName="composite" presStyleCnt="0"/>
      <dgm:spPr/>
    </dgm:pt>
    <dgm:pt modelId="{75E54E8E-BC01-4511-B68C-5A42152F534F}" type="pres">
      <dgm:prSet presAssocID="{B11D5D34-654B-41D6-8716-6C3446A5BB70}" presName="background" presStyleLbl="node0" presStyleIdx="1" presStyleCnt="2"/>
      <dgm:spPr/>
    </dgm:pt>
    <dgm:pt modelId="{0AD69610-BC96-4B92-B7EF-BF2FED90ED11}" type="pres">
      <dgm:prSet presAssocID="{B11D5D34-654B-41D6-8716-6C3446A5BB70}" presName="text" presStyleLbl="fgAcc0" presStyleIdx="1" presStyleCnt="2" custLinFactNeighborX="7097" custLinFactNeighborY="-42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ABFA43-8253-41AD-891D-C51C40181791}" type="pres">
      <dgm:prSet presAssocID="{B11D5D34-654B-41D6-8716-6C3446A5BB70}" presName="hierChild2" presStyleCnt="0"/>
      <dgm:spPr/>
    </dgm:pt>
    <dgm:pt modelId="{B01BF895-716C-41CD-BE6E-53094BE6EA8B}" type="pres">
      <dgm:prSet presAssocID="{EC6B59B9-1254-4CF8-889B-2E40622811C0}" presName="Name10" presStyleLbl="parChTrans1D2" presStyleIdx="2" presStyleCnt="4"/>
      <dgm:spPr/>
      <dgm:t>
        <a:bodyPr/>
        <a:lstStyle/>
        <a:p>
          <a:endParaRPr lang="ru-RU"/>
        </a:p>
      </dgm:t>
    </dgm:pt>
    <dgm:pt modelId="{A30A4ABB-46BB-4D91-A0B6-59D20F2A6EA3}" type="pres">
      <dgm:prSet presAssocID="{90ECFFEA-71D8-4369-B361-29214EC24FC4}" presName="hierRoot2" presStyleCnt="0"/>
      <dgm:spPr/>
    </dgm:pt>
    <dgm:pt modelId="{446A034C-CDA4-4342-A8B1-61C08C1378D2}" type="pres">
      <dgm:prSet presAssocID="{90ECFFEA-71D8-4369-B361-29214EC24FC4}" presName="composite2" presStyleCnt="0"/>
      <dgm:spPr/>
    </dgm:pt>
    <dgm:pt modelId="{0C112E6D-B7E6-4DFE-AEFA-729C417C60F7}" type="pres">
      <dgm:prSet presAssocID="{90ECFFEA-71D8-4369-B361-29214EC24FC4}" presName="background2" presStyleLbl="node2" presStyleIdx="2" presStyleCnt="4"/>
      <dgm:spPr/>
    </dgm:pt>
    <dgm:pt modelId="{2EA130EA-4C71-497C-A85F-8544C6EBDD20}" type="pres">
      <dgm:prSet presAssocID="{90ECFFEA-71D8-4369-B361-29214EC24FC4}" presName="text2" presStyleLbl="fgAcc2" presStyleIdx="2" presStyleCnt="4" custLinFactNeighborX="-646" custLinFactNeighborY="-437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DCFB31-A7BF-4F82-917B-2AA4CA604E4D}" type="pres">
      <dgm:prSet presAssocID="{90ECFFEA-71D8-4369-B361-29214EC24FC4}" presName="hierChild3" presStyleCnt="0"/>
      <dgm:spPr/>
    </dgm:pt>
    <dgm:pt modelId="{42D0C5B1-41B9-497E-A340-30AC22A9DA17}" type="pres">
      <dgm:prSet presAssocID="{05E84638-30CD-45EA-9FC6-E9B1E097E1CB}" presName="Name10" presStyleLbl="parChTrans1D2" presStyleIdx="3" presStyleCnt="4"/>
      <dgm:spPr/>
      <dgm:t>
        <a:bodyPr/>
        <a:lstStyle/>
        <a:p>
          <a:endParaRPr lang="ru-RU"/>
        </a:p>
      </dgm:t>
    </dgm:pt>
    <dgm:pt modelId="{3D993992-3974-4CC4-BCC4-935ED37E1155}" type="pres">
      <dgm:prSet presAssocID="{08F19B74-F4B9-4EC9-8461-A17C66F2BB81}" presName="hierRoot2" presStyleCnt="0"/>
      <dgm:spPr/>
    </dgm:pt>
    <dgm:pt modelId="{43F4E0A9-6C3A-4E3B-9F59-A0BC4838DC33}" type="pres">
      <dgm:prSet presAssocID="{08F19B74-F4B9-4EC9-8461-A17C66F2BB81}" presName="composite2" presStyleCnt="0"/>
      <dgm:spPr/>
    </dgm:pt>
    <dgm:pt modelId="{DA088D58-8349-447A-A409-394D84CA0A83}" type="pres">
      <dgm:prSet presAssocID="{08F19B74-F4B9-4EC9-8461-A17C66F2BB81}" presName="background2" presStyleLbl="node2" presStyleIdx="3" presStyleCnt="4"/>
      <dgm:spPr/>
    </dgm:pt>
    <dgm:pt modelId="{C66A8272-2BDA-47D2-99A7-6CABDE8039BE}" type="pres">
      <dgm:prSet presAssocID="{08F19B74-F4B9-4EC9-8461-A17C66F2BB81}" presName="text2" presStyleLbl="fgAcc2" presStyleIdx="3" presStyleCnt="4" custLinFactNeighborX="-3521" custLinFactNeighborY="-36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B97954-B01A-44EB-88F1-5A693EBBE16A}" type="pres">
      <dgm:prSet presAssocID="{08F19B74-F4B9-4EC9-8461-A17C66F2BB81}" presName="hierChild3" presStyleCnt="0"/>
      <dgm:spPr/>
    </dgm:pt>
  </dgm:ptLst>
  <dgm:cxnLst>
    <dgm:cxn modelId="{B1934D3D-0699-41E5-9F60-BB758AB71CC0}" type="presOf" srcId="{910F9664-CC49-43FC-B83A-09F2CFA9BADC}" destId="{FDFE75DB-9830-4153-A6AC-DABD9A89DCD7}" srcOrd="0" destOrd="0" presId="urn:microsoft.com/office/officeart/2005/8/layout/hierarchy1"/>
    <dgm:cxn modelId="{8401185D-9264-4BC1-8C49-A95D0420A8D6}" type="presOf" srcId="{F1678348-D4D8-4912-BE8E-04B0CA312AC6}" destId="{C7CFACDD-EF9A-49A8-8A93-F47C3A66022C}" srcOrd="0" destOrd="0" presId="urn:microsoft.com/office/officeart/2005/8/layout/hierarchy1"/>
    <dgm:cxn modelId="{072BCFEA-4336-432F-A9B3-BA377EA102E0}" srcId="{B11D5D34-654B-41D6-8716-6C3446A5BB70}" destId="{90ECFFEA-71D8-4369-B361-29214EC24FC4}" srcOrd="0" destOrd="0" parTransId="{EC6B59B9-1254-4CF8-889B-2E40622811C0}" sibTransId="{BF3F7A41-DD99-4CFA-B373-ACE34EFC6650}"/>
    <dgm:cxn modelId="{BB50A39D-8870-4BE7-8CF3-5D4175689800}" type="presOf" srcId="{B11D5D34-654B-41D6-8716-6C3446A5BB70}" destId="{0AD69610-BC96-4B92-B7EF-BF2FED90ED11}" srcOrd="0" destOrd="0" presId="urn:microsoft.com/office/officeart/2005/8/layout/hierarchy1"/>
    <dgm:cxn modelId="{B7574542-7C00-4E1B-863D-C3710D9B2632}" srcId="{3D63932B-D414-4BFD-A3E8-A69A8888F980}" destId="{04CCA7FA-A6F9-4713-B7EE-C33EADDA7332}" srcOrd="0" destOrd="0" parTransId="{5D380C03-94F7-4688-8749-77BE67C9BBAF}" sibTransId="{5A219B8F-D82C-45A4-8BB9-62F1F2FF6E20}"/>
    <dgm:cxn modelId="{3504AC08-C9AE-4ED8-A523-81FB94E27DFE}" srcId="{D0A0769C-2EDE-4CB9-BF4C-8340640DF204}" destId="{B11D5D34-654B-41D6-8716-6C3446A5BB70}" srcOrd="1" destOrd="0" parTransId="{C088458D-2F5B-4BA6-88AB-818166E7BB63}" sibTransId="{120A608F-2227-414F-8522-0DC1A1BCE278}"/>
    <dgm:cxn modelId="{F0740523-974D-4B76-8AB9-86FDD486E53C}" type="presOf" srcId="{EF786E05-E121-456E-8A8B-5778CF6B2869}" destId="{2074F930-E4E1-43B0-923F-7FB6106778B8}" srcOrd="0" destOrd="0" presId="urn:microsoft.com/office/officeart/2005/8/layout/hierarchy1"/>
    <dgm:cxn modelId="{E3E6C1A0-112F-4D6A-8EB9-D2B1D1C31866}" type="presOf" srcId="{4567D7B2-D093-46F0-9A99-31653C8AFFAB}" destId="{3D7842E6-AF75-41F8-BF03-1B46402B8F4A}" srcOrd="0" destOrd="0" presId="urn:microsoft.com/office/officeart/2005/8/layout/hierarchy1"/>
    <dgm:cxn modelId="{B7C318D3-B7FC-4C1E-8381-36DCE9274696}" type="presOf" srcId="{3D63932B-D414-4BFD-A3E8-A69A8888F980}" destId="{4F47AEB1-A921-4599-AB53-FD400398D26D}" srcOrd="0" destOrd="0" presId="urn:microsoft.com/office/officeart/2005/8/layout/hierarchy1"/>
    <dgm:cxn modelId="{18562583-C249-4AC9-A53E-5E701B99804C}" type="presOf" srcId="{FED7CC90-D1B5-4E3B-8CB6-F6AD4A197122}" destId="{CD911DAF-9465-41FF-9703-E4EEF0795211}" srcOrd="0" destOrd="0" presId="urn:microsoft.com/office/officeart/2005/8/layout/hierarchy1"/>
    <dgm:cxn modelId="{F8D3A726-61C0-4679-9950-E5B7B3F1C17E}" srcId="{F1678348-D4D8-4912-BE8E-04B0CA312AC6}" destId="{910F9664-CC49-43FC-B83A-09F2CFA9BADC}" srcOrd="0" destOrd="0" parTransId="{EF786E05-E121-456E-8A8B-5778CF6B2869}" sibTransId="{487102ED-9CE7-4994-B80E-369AA4FEFED7}"/>
    <dgm:cxn modelId="{C07A2688-A2F1-420E-8D47-582E63870451}" srcId="{3D63932B-D414-4BFD-A3E8-A69A8888F980}" destId="{4567D7B2-D093-46F0-9A99-31653C8AFFAB}" srcOrd="1" destOrd="0" parTransId="{FED7CC90-D1B5-4E3B-8CB6-F6AD4A197122}" sibTransId="{5381573A-D23E-4E06-BED1-BD02787AC2B5}"/>
    <dgm:cxn modelId="{4BF64CEE-300D-4B76-822B-CB9A7A48030B}" srcId="{D0A0769C-2EDE-4CB9-BF4C-8340640DF204}" destId="{F1678348-D4D8-4912-BE8E-04B0CA312AC6}" srcOrd="0" destOrd="0" parTransId="{D8739FE0-83AB-4363-A9A0-07DED0078853}" sibTransId="{20CC1E31-72B5-4F3E-BA96-31EC79BD3C8C}"/>
    <dgm:cxn modelId="{C2F7A7E9-2761-46D0-9081-0747BE186201}" type="presOf" srcId="{F3179F1D-6621-4087-A65C-8AFB67D0C808}" destId="{E7F17CF3-B258-4561-B797-D5C6E5B7EA93}" srcOrd="0" destOrd="0" presId="urn:microsoft.com/office/officeart/2005/8/layout/hierarchy1"/>
    <dgm:cxn modelId="{861B9BA1-7864-41F5-BED6-4DAD71C6C62A}" srcId="{B11D5D34-654B-41D6-8716-6C3446A5BB70}" destId="{08F19B74-F4B9-4EC9-8461-A17C66F2BB81}" srcOrd="1" destOrd="0" parTransId="{05E84638-30CD-45EA-9FC6-E9B1E097E1CB}" sibTransId="{EAB438F7-FFF6-4AED-BBEF-8C3E4D988913}"/>
    <dgm:cxn modelId="{BC5DEC38-FE36-4657-8730-BAA3E3B228FB}" type="presOf" srcId="{90ECFFEA-71D8-4369-B361-29214EC24FC4}" destId="{2EA130EA-4C71-497C-A85F-8544C6EBDD20}" srcOrd="0" destOrd="0" presId="urn:microsoft.com/office/officeart/2005/8/layout/hierarchy1"/>
    <dgm:cxn modelId="{64F687D7-D129-4366-8EE4-A8525A171DA0}" srcId="{F1678348-D4D8-4912-BE8E-04B0CA312AC6}" destId="{3D63932B-D414-4BFD-A3E8-A69A8888F980}" srcOrd="1" destOrd="0" parTransId="{41B9065D-FB2B-499B-B40C-13C902423255}" sibTransId="{C8E4847B-C2E1-4EBC-B50B-DE2F1B662627}"/>
    <dgm:cxn modelId="{F18C7688-1ADC-4B63-AE88-5A5699981130}" type="presOf" srcId="{D0A0769C-2EDE-4CB9-BF4C-8340640DF204}" destId="{37E8B2FA-4706-4287-B921-E94F91456CC5}" srcOrd="0" destOrd="0" presId="urn:microsoft.com/office/officeart/2005/8/layout/hierarchy1"/>
    <dgm:cxn modelId="{67D04E48-0A22-4760-B913-69A0BC8ACA82}" type="presOf" srcId="{5D380C03-94F7-4688-8749-77BE67C9BBAF}" destId="{D8910300-910B-4BBE-BDFC-E696C8AA9226}" srcOrd="0" destOrd="0" presId="urn:microsoft.com/office/officeart/2005/8/layout/hierarchy1"/>
    <dgm:cxn modelId="{A7890D2E-440E-4642-9C7A-00B1D2B06112}" type="presOf" srcId="{04CCA7FA-A6F9-4713-B7EE-C33EADDA7332}" destId="{3CEB4958-49CF-4EB1-8B30-B3516D23C73E}" srcOrd="0" destOrd="0" presId="urn:microsoft.com/office/officeart/2005/8/layout/hierarchy1"/>
    <dgm:cxn modelId="{4F429484-7634-41C7-849B-569A799E5720}" type="presOf" srcId="{BEA3E74E-9C7F-4E9D-8FC4-B4D45B5E72F7}" destId="{D09CB2DB-3A4E-44DA-BA4C-66198D69E66B}" srcOrd="0" destOrd="0" presId="urn:microsoft.com/office/officeart/2005/8/layout/hierarchy1"/>
    <dgm:cxn modelId="{7B030635-D900-40A2-BD03-6C042EBB663C}" srcId="{3D63932B-D414-4BFD-A3E8-A69A8888F980}" destId="{F3179F1D-6621-4087-A65C-8AFB67D0C808}" srcOrd="2" destOrd="0" parTransId="{BEA3E74E-9C7F-4E9D-8FC4-B4D45B5E72F7}" sibTransId="{9A4B3ADD-AC86-43A8-A828-5327824701BC}"/>
    <dgm:cxn modelId="{653CEF95-E9FC-4A27-B64E-BE1F0E6B80B4}" type="presOf" srcId="{41B9065D-FB2B-499B-B40C-13C902423255}" destId="{4DFFA63E-5FA3-4213-9425-79C45AD764B4}" srcOrd="0" destOrd="0" presId="urn:microsoft.com/office/officeart/2005/8/layout/hierarchy1"/>
    <dgm:cxn modelId="{8A3AF0C0-EF8C-4E2E-B2E5-09A78D233D8A}" type="presOf" srcId="{05E84638-30CD-45EA-9FC6-E9B1E097E1CB}" destId="{42D0C5B1-41B9-497E-A340-30AC22A9DA17}" srcOrd="0" destOrd="0" presId="urn:microsoft.com/office/officeart/2005/8/layout/hierarchy1"/>
    <dgm:cxn modelId="{F823E937-ACE9-40EA-8143-30DB408D9538}" type="presOf" srcId="{08F19B74-F4B9-4EC9-8461-A17C66F2BB81}" destId="{C66A8272-2BDA-47D2-99A7-6CABDE8039BE}" srcOrd="0" destOrd="0" presId="urn:microsoft.com/office/officeart/2005/8/layout/hierarchy1"/>
    <dgm:cxn modelId="{225E0CAB-9589-4298-A7B7-AF0A090189D0}" type="presOf" srcId="{EC6B59B9-1254-4CF8-889B-2E40622811C0}" destId="{B01BF895-716C-41CD-BE6E-53094BE6EA8B}" srcOrd="0" destOrd="0" presId="urn:microsoft.com/office/officeart/2005/8/layout/hierarchy1"/>
    <dgm:cxn modelId="{B6D380BE-E6ED-4C02-9DAE-72EEF33A0C9F}" type="presParOf" srcId="{37E8B2FA-4706-4287-B921-E94F91456CC5}" destId="{964B92BA-FC73-46A0-BCB1-B03AE740E30B}" srcOrd="0" destOrd="0" presId="urn:microsoft.com/office/officeart/2005/8/layout/hierarchy1"/>
    <dgm:cxn modelId="{ED5E9A2D-AAE8-4573-BCC3-037B591D08D2}" type="presParOf" srcId="{964B92BA-FC73-46A0-BCB1-B03AE740E30B}" destId="{B7BCD4EF-39E6-4546-B60A-839902013151}" srcOrd="0" destOrd="0" presId="urn:microsoft.com/office/officeart/2005/8/layout/hierarchy1"/>
    <dgm:cxn modelId="{9B24A959-5DAB-4E66-9D67-FF269C0B002A}" type="presParOf" srcId="{B7BCD4EF-39E6-4546-B60A-839902013151}" destId="{7F5AB1A7-5923-44EC-B7FC-B1B975811122}" srcOrd="0" destOrd="0" presId="urn:microsoft.com/office/officeart/2005/8/layout/hierarchy1"/>
    <dgm:cxn modelId="{D22D1297-4541-429B-A31E-41A9085A6716}" type="presParOf" srcId="{B7BCD4EF-39E6-4546-B60A-839902013151}" destId="{C7CFACDD-EF9A-49A8-8A93-F47C3A66022C}" srcOrd="1" destOrd="0" presId="urn:microsoft.com/office/officeart/2005/8/layout/hierarchy1"/>
    <dgm:cxn modelId="{0CB176C2-BE2D-4664-9383-163211D4E834}" type="presParOf" srcId="{964B92BA-FC73-46A0-BCB1-B03AE740E30B}" destId="{189FE81B-9A2B-4780-BF3B-FB316C9B0357}" srcOrd="1" destOrd="0" presId="urn:microsoft.com/office/officeart/2005/8/layout/hierarchy1"/>
    <dgm:cxn modelId="{C80ED110-6840-49DA-9D08-CC736138B99C}" type="presParOf" srcId="{189FE81B-9A2B-4780-BF3B-FB316C9B0357}" destId="{2074F930-E4E1-43B0-923F-7FB6106778B8}" srcOrd="0" destOrd="0" presId="urn:microsoft.com/office/officeart/2005/8/layout/hierarchy1"/>
    <dgm:cxn modelId="{3E57A3C3-7E89-4C3F-A857-7AF3091A9F22}" type="presParOf" srcId="{189FE81B-9A2B-4780-BF3B-FB316C9B0357}" destId="{090108AE-76E5-4A21-B96B-9E05A026D0F8}" srcOrd="1" destOrd="0" presId="urn:microsoft.com/office/officeart/2005/8/layout/hierarchy1"/>
    <dgm:cxn modelId="{DBB5DA6B-5B49-4807-9C21-2ECB153EF3E9}" type="presParOf" srcId="{090108AE-76E5-4A21-B96B-9E05A026D0F8}" destId="{8C0993A1-AD5B-4A55-97CE-E0CD9D8D44FB}" srcOrd="0" destOrd="0" presId="urn:microsoft.com/office/officeart/2005/8/layout/hierarchy1"/>
    <dgm:cxn modelId="{9472BB3F-FB55-4410-BB3C-895F72B31368}" type="presParOf" srcId="{8C0993A1-AD5B-4A55-97CE-E0CD9D8D44FB}" destId="{35BBC2B5-31C3-4541-8AD2-AAAEE3AE8E67}" srcOrd="0" destOrd="0" presId="urn:microsoft.com/office/officeart/2005/8/layout/hierarchy1"/>
    <dgm:cxn modelId="{265D1C0C-D145-4564-8FC6-067A16465AE1}" type="presParOf" srcId="{8C0993A1-AD5B-4A55-97CE-E0CD9D8D44FB}" destId="{FDFE75DB-9830-4153-A6AC-DABD9A89DCD7}" srcOrd="1" destOrd="0" presId="urn:microsoft.com/office/officeart/2005/8/layout/hierarchy1"/>
    <dgm:cxn modelId="{17E0D4EE-9538-4F6B-9430-6D434CA162E8}" type="presParOf" srcId="{090108AE-76E5-4A21-B96B-9E05A026D0F8}" destId="{58EB5D72-8894-41D8-95DD-2FE418739EEC}" srcOrd="1" destOrd="0" presId="urn:microsoft.com/office/officeart/2005/8/layout/hierarchy1"/>
    <dgm:cxn modelId="{CCECB116-C50B-4DBD-9C5B-3156454FE56D}" type="presParOf" srcId="{189FE81B-9A2B-4780-BF3B-FB316C9B0357}" destId="{4DFFA63E-5FA3-4213-9425-79C45AD764B4}" srcOrd="2" destOrd="0" presId="urn:microsoft.com/office/officeart/2005/8/layout/hierarchy1"/>
    <dgm:cxn modelId="{13DD2CCE-E9BE-4CAA-B96B-A516B4B28677}" type="presParOf" srcId="{189FE81B-9A2B-4780-BF3B-FB316C9B0357}" destId="{EB24C907-CCFF-4EE2-9894-1B1748AFFF91}" srcOrd="3" destOrd="0" presId="urn:microsoft.com/office/officeart/2005/8/layout/hierarchy1"/>
    <dgm:cxn modelId="{EDA490AB-C3F2-4E15-9A7E-62685B5307BB}" type="presParOf" srcId="{EB24C907-CCFF-4EE2-9894-1B1748AFFF91}" destId="{A7ADF967-8DB0-44DC-8901-5A9303BDE3F1}" srcOrd="0" destOrd="0" presId="urn:microsoft.com/office/officeart/2005/8/layout/hierarchy1"/>
    <dgm:cxn modelId="{787E9BFF-AA35-4E03-AAF6-A2D50E46084E}" type="presParOf" srcId="{A7ADF967-8DB0-44DC-8901-5A9303BDE3F1}" destId="{3BB9B0CF-4F12-4585-95A1-3F2FB9BDC31D}" srcOrd="0" destOrd="0" presId="urn:microsoft.com/office/officeart/2005/8/layout/hierarchy1"/>
    <dgm:cxn modelId="{A9902B79-8427-4F84-8488-3169B14E158B}" type="presParOf" srcId="{A7ADF967-8DB0-44DC-8901-5A9303BDE3F1}" destId="{4F47AEB1-A921-4599-AB53-FD400398D26D}" srcOrd="1" destOrd="0" presId="urn:microsoft.com/office/officeart/2005/8/layout/hierarchy1"/>
    <dgm:cxn modelId="{BC8EBEFF-801D-452B-AB6A-527B3B49D143}" type="presParOf" srcId="{EB24C907-CCFF-4EE2-9894-1B1748AFFF91}" destId="{2022751A-C655-4881-A9B9-5CF2D70CC454}" srcOrd="1" destOrd="0" presId="urn:microsoft.com/office/officeart/2005/8/layout/hierarchy1"/>
    <dgm:cxn modelId="{3A5B4BE2-2E17-4950-9641-B41BFDECBFF5}" type="presParOf" srcId="{2022751A-C655-4881-A9B9-5CF2D70CC454}" destId="{D8910300-910B-4BBE-BDFC-E696C8AA9226}" srcOrd="0" destOrd="0" presId="urn:microsoft.com/office/officeart/2005/8/layout/hierarchy1"/>
    <dgm:cxn modelId="{75549AC9-4ABB-472F-B3DD-CE9165A429DC}" type="presParOf" srcId="{2022751A-C655-4881-A9B9-5CF2D70CC454}" destId="{2ED51A1F-1827-48DA-B58A-2A48F2B3C196}" srcOrd="1" destOrd="0" presId="urn:microsoft.com/office/officeart/2005/8/layout/hierarchy1"/>
    <dgm:cxn modelId="{A24F1085-75B7-4E7B-BD23-BAB54FE6D2E5}" type="presParOf" srcId="{2ED51A1F-1827-48DA-B58A-2A48F2B3C196}" destId="{8CE2390C-38F3-42AD-805A-70777B800A3B}" srcOrd="0" destOrd="0" presId="urn:microsoft.com/office/officeart/2005/8/layout/hierarchy1"/>
    <dgm:cxn modelId="{E6353B35-1C06-4519-B85E-00CFAFC361EB}" type="presParOf" srcId="{8CE2390C-38F3-42AD-805A-70777B800A3B}" destId="{D5D27413-C43D-4FA8-925D-791FF84D31FC}" srcOrd="0" destOrd="0" presId="urn:microsoft.com/office/officeart/2005/8/layout/hierarchy1"/>
    <dgm:cxn modelId="{1EDF5FA5-44A8-42B8-9C23-079BE70AB1B1}" type="presParOf" srcId="{8CE2390C-38F3-42AD-805A-70777B800A3B}" destId="{3CEB4958-49CF-4EB1-8B30-B3516D23C73E}" srcOrd="1" destOrd="0" presId="urn:microsoft.com/office/officeart/2005/8/layout/hierarchy1"/>
    <dgm:cxn modelId="{921B6132-2CD4-4365-A580-CED24CAC0DEE}" type="presParOf" srcId="{2ED51A1F-1827-48DA-B58A-2A48F2B3C196}" destId="{2AEF273A-5E6A-46C8-82EE-6CD8AB335B3B}" srcOrd="1" destOrd="0" presId="urn:microsoft.com/office/officeart/2005/8/layout/hierarchy1"/>
    <dgm:cxn modelId="{5CC6B710-B416-43CD-ABDD-B4ECA21B44CA}" type="presParOf" srcId="{2022751A-C655-4881-A9B9-5CF2D70CC454}" destId="{CD911DAF-9465-41FF-9703-E4EEF0795211}" srcOrd="2" destOrd="0" presId="urn:microsoft.com/office/officeart/2005/8/layout/hierarchy1"/>
    <dgm:cxn modelId="{C1852CBE-560A-4038-A474-C32BDA45115F}" type="presParOf" srcId="{2022751A-C655-4881-A9B9-5CF2D70CC454}" destId="{FDC688B8-B061-42E8-A480-8E1D25FAA333}" srcOrd="3" destOrd="0" presId="urn:microsoft.com/office/officeart/2005/8/layout/hierarchy1"/>
    <dgm:cxn modelId="{B3586E9E-8290-4492-A434-A606972015DE}" type="presParOf" srcId="{FDC688B8-B061-42E8-A480-8E1D25FAA333}" destId="{3C482A35-935F-4E1F-BA92-C67557B97058}" srcOrd="0" destOrd="0" presId="urn:microsoft.com/office/officeart/2005/8/layout/hierarchy1"/>
    <dgm:cxn modelId="{F1EBF5B5-769D-468D-84BD-3F211FCDA58F}" type="presParOf" srcId="{3C482A35-935F-4E1F-BA92-C67557B97058}" destId="{63851F85-47FB-40D6-A418-E5A98279FD8A}" srcOrd="0" destOrd="0" presId="urn:microsoft.com/office/officeart/2005/8/layout/hierarchy1"/>
    <dgm:cxn modelId="{3EB23E00-C5AE-4C85-8A82-5345A7724C78}" type="presParOf" srcId="{3C482A35-935F-4E1F-BA92-C67557B97058}" destId="{3D7842E6-AF75-41F8-BF03-1B46402B8F4A}" srcOrd="1" destOrd="0" presId="urn:microsoft.com/office/officeart/2005/8/layout/hierarchy1"/>
    <dgm:cxn modelId="{D243D472-1C66-4735-8AF9-2EE5BC814BF7}" type="presParOf" srcId="{FDC688B8-B061-42E8-A480-8E1D25FAA333}" destId="{8C51751C-9145-4AEE-BD45-FD26677F5BC4}" srcOrd="1" destOrd="0" presId="urn:microsoft.com/office/officeart/2005/8/layout/hierarchy1"/>
    <dgm:cxn modelId="{E11C14CA-369C-4F58-8A13-B9BF656B08D9}" type="presParOf" srcId="{2022751A-C655-4881-A9B9-5CF2D70CC454}" destId="{D09CB2DB-3A4E-44DA-BA4C-66198D69E66B}" srcOrd="4" destOrd="0" presId="urn:microsoft.com/office/officeart/2005/8/layout/hierarchy1"/>
    <dgm:cxn modelId="{70ADFBA3-9BBA-427A-93FC-FF5DD1537DD0}" type="presParOf" srcId="{2022751A-C655-4881-A9B9-5CF2D70CC454}" destId="{40BF05C6-B7F4-4AFA-8DAC-E8C5EC2DFCD4}" srcOrd="5" destOrd="0" presId="urn:microsoft.com/office/officeart/2005/8/layout/hierarchy1"/>
    <dgm:cxn modelId="{0E0FD691-17EE-4A32-ADFA-B14393639190}" type="presParOf" srcId="{40BF05C6-B7F4-4AFA-8DAC-E8C5EC2DFCD4}" destId="{005E333D-0ED9-484C-94E2-C59A32C909DF}" srcOrd="0" destOrd="0" presId="urn:microsoft.com/office/officeart/2005/8/layout/hierarchy1"/>
    <dgm:cxn modelId="{A5F7BC15-2760-491A-9D1F-BCF425B324EB}" type="presParOf" srcId="{005E333D-0ED9-484C-94E2-C59A32C909DF}" destId="{2A6CF14E-631D-41DF-A8AE-582C31120A9B}" srcOrd="0" destOrd="0" presId="urn:microsoft.com/office/officeart/2005/8/layout/hierarchy1"/>
    <dgm:cxn modelId="{289B9A1C-9952-4909-9837-732E1169CD25}" type="presParOf" srcId="{005E333D-0ED9-484C-94E2-C59A32C909DF}" destId="{E7F17CF3-B258-4561-B797-D5C6E5B7EA93}" srcOrd="1" destOrd="0" presId="urn:microsoft.com/office/officeart/2005/8/layout/hierarchy1"/>
    <dgm:cxn modelId="{B6758FA6-0A46-4AF3-BD91-DB5502838954}" type="presParOf" srcId="{40BF05C6-B7F4-4AFA-8DAC-E8C5EC2DFCD4}" destId="{93B9C4C4-4FF0-463B-9AFB-05F99F61733C}" srcOrd="1" destOrd="0" presId="urn:microsoft.com/office/officeart/2005/8/layout/hierarchy1"/>
    <dgm:cxn modelId="{5CE435D4-7100-4692-8A7A-F2539D3E232A}" type="presParOf" srcId="{37E8B2FA-4706-4287-B921-E94F91456CC5}" destId="{A0422555-7054-4139-BC18-32D7BD794275}" srcOrd="1" destOrd="0" presId="urn:microsoft.com/office/officeart/2005/8/layout/hierarchy1"/>
    <dgm:cxn modelId="{0D0D0AFC-D336-4549-A558-CFEE8ECEA7A7}" type="presParOf" srcId="{A0422555-7054-4139-BC18-32D7BD794275}" destId="{CEB5B1F1-219D-433C-9544-BB8B0FDB8AC7}" srcOrd="0" destOrd="0" presId="urn:microsoft.com/office/officeart/2005/8/layout/hierarchy1"/>
    <dgm:cxn modelId="{6F5EC4E6-0162-4EF3-AB36-56EA0AB1EA36}" type="presParOf" srcId="{CEB5B1F1-219D-433C-9544-BB8B0FDB8AC7}" destId="{75E54E8E-BC01-4511-B68C-5A42152F534F}" srcOrd="0" destOrd="0" presId="urn:microsoft.com/office/officeart/2005/8/layout/hierarchy1"/>
    <dgm:cxn modelId="{9DB8EF9B-ED8A-46CD-90E9-86916BE21ACD}" type="presParOf" srcId="{CEB5B1F1-219D-433C-9544-BB8B0FDB8AC7}" destId="{0AD69610-BC96-4B92-B7EF-BF2FED90ED11}" srcOrd="1" destOrd="0" presId="urn:microsoft.com/office/officeart/2005/8/layout/hierarchy1"/>
    <dgm:cxn modelId="{230F9A3C-D6E9-4249-943C-3C85D54E24A8}" type="presParOf" srcId="{A0422555-7054-4139-BC18-32D7BD794275}" destId="{E4ABFA43-8253-41AD-891D-C51C40181791}" srcOrd="1" destOrd="0" presId="urn:microsoft.com/office/officeart/2005/8/layout/hierarchy1"/>
    <dgm:cxn modelId="{7A49B60E-EF3B-42A9-A7A1-4C0EBECD9E0F}" type="presParOf" srcId="{E4ABFA43-8253-41AD-891D-C51C40181791}" destId="{B01BF895-716C-41CD-BE6E-53094BE6EA8B}" srcOrd="0" destOrd="0" presId="urn:microsoft.com/office/officeart/2005/8/layout/hierarchy1"/>
    <dgm:cxn modelId="{C4AC72C1-3AF0-4C25-A45D-495067E01CC3}" type="presParOf" srcId="{E4ABFA43-8253-41AD-891D-C51C40181791}" destId="{A30A4ABB-46BB-4D91-A0B6-59D20F2A6EA3}" srcOrd="1" destOrd="0" presId="urn:microsoft.com/office/officeart/2005/8/layout/hierarchy1"/>
    <dgm:cxn modelId="{472C9E70-2611-47B8-8202-D9CAB8938EC5}" type="presParOf" srcId="{A30A4ABB-46BB-4D91-A0B6-59D20F2A6EA3}" destId="{446A034C-CDA4-4342-A8B1-61C08C1378D2}" srcOrd="0" destOrd="0" presId="urn:microsoft.com/office/officeart/2005/8/layout/hierarchy1"/>
    <dgm:cxn modelId="{B52C32B6-CE54-424C-A054-A1A630ABE024}" type="presParOf" srcId="{446A034C-CDA4-4342-A8B1-61C08C1378D2}" destId="{0C112E6D-B7E6-4DFE-AEFA-729C417C60F7}" srcOrd="0" destOrd="0" presId="urn:microsoft.com/office/officeart/2005/8/layout/hierarchy1"/>
    <dgm:cxn modelId="{063A6013-81C7-478A-A100-64568B15B8B7}" type="presParOf" srcId="{446A034C-CDA4-4342-A8B1-61C08C1378D2}" destId="{2EA130EA-4C71-497C-A85F-8544C6EBDD20}" srcOrd="1" destOrd="0" presId="urn:microsoft.com/office/officeart/2005/8/layout/hierarchy1"/>
    <dgm:cxn modelId="{5D36D5DE-56EC-40E2-86BE-D3AFABFB48E2}" type="presParOf" srcId="{A30A4ABB-46BB-4D91-A0B6-59D20F2A6EA3}" destId="{B7DCFB31-A7BF-4F82-917B-2AA4CA604E4D}" srcOrd="1" destOrd="0" presId="urn:microsoft.com/office/officeart/2005/8/layout/hierarchy1"/>
    <dgm:cxn modelId="{454600AE-5D03-41CC-9BDD-16A4E3C9A72A}" type="presParOf" srcId="{E4ABFA43-8253-41AD-891D-C51C40181791}" destId="{42D0C5B1-41B9-497E-A340-30AC22A9DA17}" srcOrd="2" destOrd="0" presId="urn:microsoft.com/office/officeart/2005/8/layout/hierarchy1"/>
    <dgm:cxn modelId="{2147EAF5-BFBF-41F7-8453-D50F82E7EBEE}" type="presParOf" srcId="{E4ABFA43-8253-41AD-891D-C51C40181791}" destId="{3D993992-3974-4CC4-BCC4-935ED37E1155}" srcOrd="3" destOrd="0" presId="urn:microsoft.com/office/officeart/2005/8/layout/hierarchy1"/>
    <dgm:cxn modelId="{95CDDE60-A382-4551-835E-219690CBBCFD}" type="presParOf" srcId="{3D993992-3974-4CC4-BCC4-935ED37E1155}" destId="{43F4E0A9-6C3A-4E3B-9F59-A0BC4838DC33}" srcOrd="0" destOrd="0" presId="urn:microsoft.com/office/officeart/2005/8/layout/hierarchy1"/>
    <dgm:cxn modelId="{CA432B6F-F318-44A7-B24B-86AAFE94F710}" type="presParOf" srcId="{43F4E0A9-6C3A-4E3B-9F59-A0BC4838DC33}" destId="{DA088D58-8349-447A-A409-394D84CA0A83}" srcOrd="0" destOrd="0" presId="urn:microsoft.com/office/officeart/2005/8/layout/hierarchy1"/>
    <dgm:cxn modelId="{9562794D-584E-41A6-AB61-DB110DA9434B}" type="presParOf" srcId="{43F4E0A9-6C3A-4E3B-9F59-A0BC4838DC33}" destId="{C66A8272-2BDA-47D2-99A7-6CABDE8039BE}" srcOrd="1" destOrd="0" presId="urn:microsoft.com/office/officeart/2005/8/layout/hierarchy1"/>
    <dgm:cxn modelId="{0892A9BC-5E60-4875-9D84-F6DF7B206682}" type="presParOf" srcId="{3D993992-3974-4CC4-BCC4-935ED37E1155}" destId="{80B97954-B01A-44EB-88F1-5A693EBBE16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766B44-C9D0-4EDC-8973-9F21BFF05C1B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4C1D1B-0825-4E48-8D36-A8C77A554216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Вступна частина</a:t>
          </a:r>
          <a:r>
            <a:rPr lang="uk-UA" dirty="0" smtClean="0"/>
            <a:t>: «звернення до респондента».</a:t>
          </a:r>
          <a:endParaRPr lang="ru-RU" dirty="0"/>
        </a:p>
      </dgm:t>
    </dgm:pt>
    <dgm:pt modelId="{9310E89A-6286-4B64-8825-4348965C3E6E}" type="parTrans" cxnId="{B96D35A9-7688-4E10-A67E-E68FDD9EF371}">
      <dgm:prSet/>
      <dgm:spPr/>
      <dgm:t>
        <a:bodyPr/>
        <a:lstStyle/>
        <a:p>
          <a:endParaRPr lang="ru-RU"/>
        </a:p>
      </dgm:t>
    </dgm:pt>
    <dgm:pt modelId="{73C1526B-7062-4C18-A4BC-48CBA5913B9B}" type="sibTrans" cxnId="{B96D35A9-7688-4E10-A67E-E68FDD9EF371}">
      <dgm:prSet/>
      <dgm:spPr/>
      <dgm:t>
        <a:bodyPr/>
        <a:lstStyle/>
        <a:p>
          <a:endParaRPr lang="ru-RU"/>
        </a:p>
      </dgm:t>
    </dgm:pt>
    <dgm:pt modelId="{9703E0DD-F9CF-4D6B-8198-26519D4282D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Основна частина: </a:t>
          </a:r>
          <a:r>
            <a:rPr lang="uk-UA" dirty="0" smtClean="0"/>
            <a:t>контактні запитання;основні запитання; завершальні запитання.</a:t>
          </a:r>
          <a:endParaRPr lang="ru-RU" dirty="0"/>
        </a:p>
      </dgm:t>
    </dgm:pt>
    <dgm:pt modelId="{F56215CA-2A98-46F1-ACBC-E84FB59D3BA8}" type="parTrans" cxnId="{E2AA36BD-EE45-4996-9B84-CCC916D28797}">
      <dgm:prSet/>
      <dgm:spPr/>
      <dgm:t>
        <a:bodyPr/>
        <a:lstStyle/>
        <a:p>
          <a:endParaRPr lang="ru-RU"/>
        </a:p>
      </dgm:t>
    </dgm:pt>
    <dgm:pt modelId="{D7B3E35F-2A97-4272-866F-5CB2610406CD}" type="sibTrans" cxnId="{E2AA36BD-EE45-4996-9B84-CCC916D28797}">
      <dgm:prSet/>
      <dgm:spPr/>
      <dgm:t>
        <a:bodyPr/>
        <a:lstStyle/>
        <a:p>
          <a:endParaRPr lang="ru-RU"/>
        </a:p>
      </dgm:t>
    </dgm:pt>
    <dgm:pt modelId="{9F21E8E4-3808-45D6-82B7-31E4EFFD9BD7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Демографічна частина</a:t>
          </a:r>
          <a:r>
            <a:rPr lang="uk-UA" dirty="0" smtClean="0"/>
            <a:t>: «паспортичка»</a:t>
          </a:r>
          <a:endParaRPr lang="ru-RU" dirty="0"/>
        </a:p>
      </dgm:t>
    </dgm:pt>
    <dgm:pt modelId="{FDDE206E-585F-46A0-A4F6-684E74822E92}" type="parTrans" cxnId="{E8B0108D-A5F2-42B0-9D79-5979FC84AEA1}">
      <dgm:prSet/>
      <dgm:spPr/>
      <dgm:t>
        <a:bodyPr/>
        <a:lstStyle/>
        <a:p>
          <a:endParaRPr lang="ru-RU"/>
        </a:p>
      </dgm:t>
    </dgm:pt>
    <dgm:pt modelId="{E8F2D32B-E4BD-4C88-A232-1FC9875E8E68}" type="sibTrans" cxnId="{E8B0108D-A5F2-42B0-9D79-5979FC84AEA1}">
      <dgm:prSet/>
      <dgm:spPr/>
      <dgm:t>
        <a:bodyPr/>
        <a:lstStyle/>
        <a:p>
          <a:endParaRPr lang="ru-RU"/>
        </a:p>
      </dgm:t>
    </dgm:pt>
    <dgm:pt modelId="{281C0668-FA1F-457D-93EE-2BB6F63209C4}" type="pres">
      <dgm:prSet presAssocID="{BD766B44-C9D0-4EDC-8973-9F21BFF05C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9E24DF-570F-4923-8D43-8A8FB56D08B6}" type="pres">
      <dgm:prSet presAssocID="{9F21E8E4-3808-45D6-82B7-31E4EFFD9BD7}" presName="boxAndChildren" presStyleCnt="0"/>
      <dgm:spPr/>
    </dgm:pt>
    <dgm:pt modelId="{D2877A88-CC85-47AD-B2D2-D85378D373C7}" type="pres">
      <dgm:prSet presAssocID="{9F21E8E4-3808-45D6-82B7-31E4EFFD9BD7}" presName="parentTextBox" presStyleLbl="node1" presStyleIdx="0" presStyleCnt="3"/>
      <dgm:spPr/>
      <dgm:t>
        <a:bodyPr/>
        <a:lstStyle/>
        <a:p>
          <a:endParaRPr lang="ru-RU"/>
        </a:p>
      </dgm:t>
    </dgm:pt>
    <dgm:pt modelId="{607E4E3A-A00F-4D97-A5C7-28A0E95E1DDA}" type="pres">
      <dgm:prSet presAssocID="{D7B3E35F-2A97-4272-866F-5CB2610406CD}" presName="sp" presStyleCnt="0"/>
      <dgm:spPr/>
    </dgm:pt>
    <dgm:pt modelId="{E6ECBA57-C7C8-4F7B-A431-380AA73A10B3}" type="pres">
      <dgm:prSet presAssocID="{9703E0DD-F9CF-4D6B-8198-26519D4282D4}" presName="arrowAndChildren" presStyleCnt="0"/>
      <dgm:spPr/>
    </dgm:pt>
    <dgm:pt modelId="{4C515C9E-5768-42F1-A823-E0BE6B524556}" type="pres">
      <dgm:prSet presAssocID="{9703E0DD-F9CF-4D6B-8198-26519D4282D4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1485DC5D-252E-40A7-B9E2-E1BB82C76059}" type="pres">
      <dgm:prSet presAssocID="{73C1526B-7062-4C18-A4BC-48CBA5913B9B}" presName="sp" presStyleCnt="0"/>
      <dgm:spPr/>
    </dgm:pt>
    <dgm:pt modelId="{DA2A2E7D-0CD8-4354-9769-336E51DC7C4B}" type="pres">
      <dgm:prSet presAssocID="{424C1D1B-0825-4E48-8D36-A8C77A554216}" presName="arrowAndChildren" presStyleCnt="0"/>
      <dgm:spPr/>
    </dgm:pt>
    <dgm:pt modelId="{D938DF39-9E72-40FB-9F4C-6F2FD18C675B}" type="pres">
      <dgm:prSet presAssocID="{424C1D1B-0825-4E48-8D36-A8C77A554216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B96D35A9-7688-4E10-A67E-E68FDD9EF371}" srcId="{BD766B44-C9D0-4EDC-8973-9F21BFF05C1B}" destId="{424C1D1B-0825-4E48-8D36-A8C77A554216}" srcOrd="0" destOrd="0" parTransId="{9310E89A-6286-4B64-8825-4348965C3E6E}" sibTransId="{73C1526B-7062-4C18-A4BC-48CBA5913B9B}"/>
    <dgm:cxn modelId="{12403FBE-BA20-4D88-9166-5240FB119CC6}" type="presOf" srcId="{424C1D1B-0825-4E48-8D36-A8C77A554216}" destId="{D938DF39-9E72-40FB-9F4C-6F2FD18C675B}" srcOrd="0" destOrd="0" presId="urn:microsoft.com/office/officeart/2005/8/layout/process4"/>
    <dgm:cxn modelId="{ABABBDFB-5E4D-4E5F-B646-D33FF22C09CA}" type="presOf" srcId="{9703E0DD-F9CF-4D6B-8198-26519D4282D4}" destId="{4C515C9E-5768-42F1-A823-E0BE6B524556}" srcOrd="0" destOrd="0" presId="urn:microsoft.com/office/officeart/2005/8/layout/process4"/>
    <dgm:cxn modelId="{2239E59D-86FF-43A4-BA04-23266746D6FD}" type="presOf" srcId="{9F21E8E4-3808-45D6-82B7-31E4EFFD9BD7}" destId="{D2877A88-CC85-47AD-B2D2-D85378D373C7}" srcOrd="0" destOrd="0" presId="urn:microsoft.com/office/officeart/2005/8/layout/process4"/>
    <dgm:cxn modelId="{9B0EA608-281B-4489-B8E9-2B97883782D6}" type="presOf" srcId="{BD766B44-C9D0-4EDC-8973-9F21BFF05C1B}" destId="{281C0668-FA1F-457D-93EE-2BB6F63209C4}" srcOrd="0" destOrd="0" presId="urn:microsoft.com/office/officeart/2005/8/layout/process4"/>
    <dgm:cxn modelId="{E2AA36BD-EE45-4996-9B84-CCC916D28797}" srcId="{BD766B44-C9D0-4EDC-8973-9F21BFF05C1B}" destId="{9703E0DD-F9CF-4D6B-8198-26519D4282D4}" srcOrd="1" destOrd="0" parTransId="{F56215CA-2A98-46F1-ACBC-E84FB59D3BA8}" sibTransId="{D7B3E35F-2A97-4272-866F-5CB2610406CD}"/>
    <dgm:cxn modelId="{E8B0108D-A5F2-42B0-9D79-5979FC84AEA1}" srcId="{BD766B44-C9D0-4EDC-8973-9F21BFF05C1B}" destId="{9F21E8E4-3808-45D6-82B7-31E4EFFD9BD7}" srcOrd="2" destOrd="0" parTransId="{FDDE206E-585F-46A0-A4F6-684E74822E92}" sibTransId="{E8F2D32B-E4BD-4C88-A232-1FC9875E8E68}"/>
    <dgm:cxn modelId="{0E8B087A-E2E4-4A30-84AE-E24942762355}" type="presParOf" srcId="{281C0668-FA1F-457D-93EE-2BB6F63209C4}" destId="{089E24DF-570F-4923-8D43-8A8FB56D08B6}" srcOrd="0" destOrd="0" presId="urn:microsoft.com/office/officeart/2005/8/layout/process4"/>
    <dgm:cxn modelId="{2DB176FA-09E3-43A0-8433-D9E24E279F92}" type="presParOf" srcId="{089E24DF-570F-4923-8D43-8A8FB56D08B6}" destId="{D2877A88-CC85-47AD-B2D2-D85378D373C7}" srcOrd="0" destOrd="0" presId="urn:microsoft.com/office/officeart/2005/8/layout/process4"/>
    <dgm:cxn modelId="{080732CC-34BB-497C-B786-F55FF9D2FB20}" type="presParOf" srcId="{281C0668-FA1F-457D-93EE-2BB6F63209C4}" destId="{607E4E3A-A00F-4D97-A5C7-28A0E95E1DDA}" srcOrd="1" destOrd="0" presId="urn:microsoft.com/office/officeart/2005/8/layout/process4"/>
    <dgm:cxn modelId="{BFD21AA9-6DE2-41F8-8C6F-652F37359A05}" type="presParOf" srcId="{281C0668-FA1F-457D-93EE-2BB6F63209C4}" destId="{E6ECBA57-C7C8-4F7B-A431-380AA73A10B3}" srcOrd="2" destOrd="0" presId="urn:microsoft.com/office/officeart/2005/8/layout/process4"/>
    <dgm:cxn modelId="{3F28B634-D6BB-4083-98A4-99042EA3EEFD}" type="presParOf" srcId="{E6ECBA57-C7C8-4F7B-A431-380AA73A10B3}" destId="{4C515C9E-5768-42F1-A823-E0BE6B524556}" srcOrd="0" destOrd="0" presId="urn:microsoft.com/office/officeart/2005/8/layout/process4"/>
    <dgm:cxn modelId="{15ED752E-9353-4437-B667-C1A2A03DB0D7}" type="presParOf" srcId="{281C0668-FA1F-457D-93EE-2BB6F63209C4}" destId="{1485DC5D-252E-40A7-B9E2-E1BB82C76059}" srcOrd="3" destOrd="0" presId="urn:microsoft.com/office/officeart/2005/8/layout/process4"/>
    <dgm:cxn modelId="{E0A89D01-8878-47FA-90DC-6A4DC1E48F61}" type="presParOf" srcId="{281C0668-FA1F-457D-93EE-2BB6F63209C4}" destId="{DA2A2E7D-0CD8-4354-9769-336E51DC7C4B}" srcOrd="4" destOrd="0" presId="urn:microsoft.com/office/officeart/2005/8/layout/process4"/>
    <dgm:cxn modelId="{7472C6DE-E64A-4928-9965-FBC1F2FC9EAB}" type="presParOf" srcId="{DA2A2E7D-0CD8-4354-9769-336E51DC7C4B}" destId="{D938DF39-9E72-40FB-9F4C-6F2FD18C675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6E4098-C395-46CC-9864-3DC3F9DA7A4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853EAD-B648-4010-B6B7-E7A30F75B055}">
      <dgm:prSet phldrT="[Текст]"/>
      <dgm:spPr>
        <a:effectLst>
          <a:glow rad="139700">
            <a:schemeClr val="accent1">
              <a:satMod val="175000"/>
              <a:alpha val="40000"/>
            </a:schemeClr>
          </a:glow>
          <a:innerShdw blurRad="63500" dist="50800" dir="135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uk-UA" b="1" dirty="0" smtClean="0"/>
            <a:t>Відкриті</a:t>
          </a:r>
          <a:endParaRPr lang="ru-RU" dirty="0"/>
        </a:p>
      </dgm:t>
    </dgm:pt>
    <dgm:pt modelId="{4A149FE3-FF25-426F-AC9B-FAA09CCC0FFF}" type="parTrans" cxnId="{D63E12A6-99F9-4F0A-B5CB-1CEABB37E9E1}">
      <dgm:prSet/>
      <dgm:spPr/>
      <dgm:t>
        <a:bodyPr/>
        <a:lstStyle/>
        <a:p>
          <a:endParaRPr lang="ru-RU"/>
        </a:p>
      </dgm:t>
    </dgm:pt>
    <dgm:pt modelId="{6540AFC6-413D-4884-888C-ECE3F22520BB}" type="sibTrans" cxnId="{D63E12A6-99F9-4F0A-B5CB-1CEABB37E9E1}">
      <dgm:prSet/>
      <dgm:spPr/>
      <dgm:t>
        <a:bodyPr/>
        <a:lstStyle/>
        <a:p>
          <a:endParaRPr lang="ru-RU"/>
        </a:p>
      </dgm:t>
    </dgm:pt>
    <dgm:pt modelId="{5D5E96B9-6E8B-4010-B37B-9D28A5F5B2D9}">
      <dgm:prSet phldrT="[Текст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</a:rPr>
            <a:t>відповіді на них можуть даватися у будь-якій формі, тобто коли респонденту не пропонують заздалегідь підготовлені варіанти відповідей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DB29379B-A7D4-4F54-A157-686547F7044A}" type="parTrans" cxnId="{ADB0A8A3-2F37-4C82-A98A-892CB5D2FB38}">
      <dgm:prSet/>
      <dgm:spPr/>
      <dgm:t>
        <a:bodyPr/>
        <a:lstStyle/>
        <a:p>
          <a:endParaRPr lang="ru-RU"/>
        </a:p>
      </dgm:t>
    </dgm:pt>
    <dgm:pt modelId="{AC66352F-FA01-4A79-B72B-BADA8159DE21}" type="sibTrans" cxnId="{ADB0A8A3-2F37-4C82-A98A-892CB5D2FB38}">
      <dgm:prSet/>
      <dgm:spPr/>
      <dgm:t>
        <a:bodyPr/>
        <a:lstStyle/>
        <a:p>
          <a:endParaRPr lang="ru-RU"/>
        </a:p>
      </dgm:t>
    </dgm:pt>
    <dgm:pt modelId="{19D0B8D8-DDC8-4B92-85C5-273D4FA58150}">
      <dgm:prSet phldrT="[Текст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uk-UA" b="1" dirty="0" smtClean="0"/>
            <a:t>Закриті</a:t>
          </a:r>
          <a:endParaRPr lang="ru-RU" dirty="0"/>
        </a:p>
      </dgm:t>
    </dgm:pt>
    <dgm:pt modelId="{3CEE2BA5-15BA-4D48-8C9B-87E152AB934F}" type="parTrans" cxnId="{48F48B8E-C2A2-42CB-B036-8DB11EF3CC67}">
      <dgm:prSet/>
      <dgm:spPr/>
      <dgm:t>
        <a:bodyPr/>
        <a:lstStyle/>
        <a:p>
          <a:endParaRPr lang="ru-RU"/>
        </a:p>
      </dgm:t>
    </dgm:pt>
    <dgm:pt modelId="{EA486670-707E-4341-B4C9-8FCA990A252C}" type="sibTrans" cxnId="{48F48B8E-C2A2-42CB-B036-8DB11EF3CC67}">
      <dgm:prSet/>
      <dgm:spPr/>
      <dgm:t>
        <a:bodyPr/>
        <a:lstStyle/>
        <a:p>
          <a:endParaRPr lang="ru-RU"/>
        </a:p>
      </dgm:t>
    </dgm:pt>
    <dgm:pt modelId="{13286C63-C7C6-404F-ACAA-72C947CCEA25}">
      <dgm:prSet phldrT="[Текст]"/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</a:rPr>
            <a:t>пропонуються варіанти відповідей і надається можливість вибору однієї чи декількох з них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0EC5F02E-61B9-42D3-8D12-860FFF5A60F0}" type="parTrans" cxnId="{EDA03E97-7055-49FA-B1A0-9DDD3BC2BB49}">
      <dgm:prSet/>
      <dgm:spPr/>
      <dgm:t>
        <a:bodyPr/>
        <a:lstStyle/>
        <a:p>
          <a:endParaRPr lang="ru-RU"/>
        </a:p>
      </dgm:t>
    </dgm:pt>
    <dgm:pt modelId="{1DB2F4E2-AB98-47CE-94B4-C1E72F279C99}" type="sibTrans" cxnId="{EDA03E97-7055-49FA-B1A0-9DDD3BC2BB49}">
      <dgm:prSet/>
      <dgm:spPr/>
      <dgm:t>
        <a:bodyPr/>
        <a:lstStyle/>
        <a:p>
          <a:endParaRPr lang="ru-RU"/>
        </a:p>
      </dgm:t>
    </dgm:pt>
    <dgm:pt modelId="{3EAF9D09-9AE6-4170-9960-A40E564CF174}">
      <dgm:prSet phldrT="[Текст]"/>
      <dgm:spPr>
        <a:effectLst>
          <a:glow rad="1397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uk-UA" b="1" dirty="0" smtClean="0"/>
            <a:t>Напівзакриті</a:t>
          </a:r>
          <a:endParaRPr lang="ru-RU" dirty="0"/>
        </a:p>
      </dgm:t>
    </dgm:pt>
    <dgm:pt modelId="{526C8F1D-E42B-4F8A-BB78-94D70490EAE1}" type="parTrans" cxnId="{14A6C174-8848-4C13-8B5B-087F8C4E6396}">
      <dgm:prSet/>
      <dgm:spPr/>
      <dgm:t>
        <a:bodyPr/>
        <a:lstStyle/>
        <a:p>
          <a:endParaRPr lang="ru-RU"/>
        </a:p>
      </dgm:t>
    </dgm:pt>
    <dgm:pt modelId="{B7F1501D-834A-4421-981C-5F15BECFCD15}" type="sibTrans" cxnId="{14A6C174-8848-4C13-8B5B-087F8C4E6396}">
      <dgm:prSet/>
      <dgm:spPr/>
      <dgm:t>
        <a:bodyPr/>
        <a:lstStyle/>
        <a:p>
          <a:endParaRPr lang="ru-RU"/>
        </a:p>
      </dgm:t>
    </dgm:pt>
    <dgm:pt modelId="{2612C717-A416-41A7-8660-0FAC0774E107}">
      <dgm:prSet phldrT="[Текст]"/>
      <dgm:spPr/>
      <dgm:t>
        <a:bodyPr/>
        <a:lstStyle/>
        <a:p>
          <a:r>
            <a:rPr lang="uk-UA" dirty="0" smtClean="0">
              <a:solidFill>
                <a:schemeClr val="accent5">
                  <a:lumMod val="75000"/>
                </a:schemeClr>
              </a:solidFill>
            </a:rPr>
            <a:t>після переліку можливих варіантів відповідей респонденту надається можливість висловити власну думку, яка виходить за межі запропонованого переліку відповідей</a:t>
          </a:r>
          <a:endParaRPr lang="ru-RU" dirty="0">
            <a:solidFill>
              <a:schemeClr val="accent5">
                <a:lumMod val="75000"/>
              </a:schemeClr>
            </a:solidFill>
          </a:endParaRPr>
        </a:p>
      </dgm:t>
    </dgm:pt>
    <dgm:pt modelId="{01F04FB8-01BF-405D-9D20-389BB90E003F}" type="parTrans" cxnId="{BDE43FD0-C084-486A-ADBE-1DE51AA3060C}">
      <dgm:prSet/>
      <dgm:spPr/>
      <dgm:t>
        <a:bodyPr/>
        <a:lstStyle/>
        <a:p>
          <a:endParaRPr lang="ru-RU"/>
        </a:p>
      </dgm:t>
    </dgm:pt>
    <dgm:pt modelId="{9D0159DF-78D3-42F9-AACD-ADEEA31CF22E}" type="sibTrans" cxnId="{BDE43FD0-C084-486A-ADBE-1DE51AA3060C}">
      <dgm:prSet/>
      <dgm:spPr/>
      <dgm:t>
        <a:bodyPr/>
        <a:lstStyle/>
        <a:p>
          <a:endParaRPr lang="ru-RU"/>
        </a:p>
      </dgm:t>
    </dgm:pt>
    <dgm:pt modelId="{3EBEB89D-02D1-4124-9C35-4430B220F220}" type="pres">
      <dgm:prSet presAssocID="{2D6E4098-C395-46CC-9864-3DC3F9DA7A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B7C15B-3171-4468-A654-9BB2C3CEB36B}" type="pres">
      <dgm:prSet presAssocID="{EA853EAD-B648-4010-B6B7-E7A30F75B055}" presName="linNode" presStyleCnt="0"/>
      <dgm:spPr/>
    </dgm:pt>
    <dgm:pt modelId="{234AAF62-24A9-4246-B5AB-9B6F407BB190}" type="pres">
      <dgm:prSet presAssocID="{EA853EAD-B648-4010-B6B7-E7A30F75B05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239E14-3946-4F6C-BBB0-F02B489EDDE5}" type="pres">
      <dgm:prSet presAssocID="{EA853EAD-B648-4010-B6B7-E7A30F75B05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D9F8D-8552-45E8-9ECC-C28F534D00ED}" type="pres">
      <dgm:prSet presAssocID="{6540AFC6-413D-4884-888C-ECE3F22520BB}" presName="sp" presStyleCnt="0"/>
      <dgm:spPr/>
    </dgm:pt>
    <dgm:pt modelId="{1C1CFBD1-1D38-46A4-AEAF-67862EABEE10}" type="pres">
      <dgm:prSet presAssocID="{19D0B8D8-DDC8-4B92-85C5-273D4FA58150}" presName="linNode" presStyleCnt="0"/>
      <dgm:spPr/>
    </dgm:pt>
    <dgm:pt modelId="{9384546F-3E09-46AE-AF79-EFBBEB032314}" type="pres">
      <dgm:prSet presAssocID="{19D0B8D8-DDC8-4B92-85C5-273D4FA5815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BC979-9A1F-4790-918F-006A9594B576}" type="pres">
      <dgm:prSet presAssocID="{19D0B8D8-DDC8-4B92-85C5-273D4FA58150}" presName="descendantText" presStyleLbl="alignAccFollowNode1" presStyleIdx="1" presStyleCnt="3" custScaleY="99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08B2D-B829-4045-ABD7-FA1C1187FC2D}" type="pres">
      <dgm:prSet presAssocID="{EA486670-707E-4341-B4C9-8FCA990A252C}" presName="sp" presStyleCnt="0"/>
      <dgm:spPr/>
    </dgm:pt>
    <dgm:pt modelId="{5B4D98B0-6846-452F-A127-54F3E39EF8A9}" type="pres">
      <dgm:prSet presAssocID="{3EAF9D09-9AE6-4170-9960-A40E564CF174}" presName="linNode" presStyleCnt="0"/>
      <dgm:spPr/>
    </dgm:pt>
    <dgm:pt modelId="{F92488D1-C765-4126-B371-1081C4287FE2}" type="pres">
      <dgm:prSet presAssocID="{3EAF9D09-9AE6-4170-9960-A40E564CF17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E1527-0A38-4214-ACBA-3291764F9E24}" type="pres">
      <dgm:prSet presAssocID="{3EAF9D09-9AE6-4170-9960-A40E564CF17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F48B8E-C2A2-42CB-B036-8DB11EF3CC67}" srcId="{2D6E4098-C395-46CC-9864-3DC3F9DA7A48}" destId="{19D0B8D8-DDC8-4B92-85C5-273D4FA58150}" srcOrd="1" destOrd="0" parTransId="{3CEE2BA5-15BA-4D48-8C9B-87E152AB934F}" sibTransId="{EA486670-707E-4341-B4C9-8FCA990A252C}"/>
    <dgm:cxn modelId="{ADB0A8A3-2F37-4C82-A98A-892CB5D2FB38}" srcId="{EA853EAD-B648-4010-B6B7-E7A30F75B055}" destId="{5D5E96B9-6E8B-4010-B37B-9D28A5F5B2D9}" srcOrd="0" destOrd="0" parTransId="{DB29379B-A7D4-4F54-A157-686547F7044A}" sibTransId="{AC66352F-FA01-4A79-B72B-BADA8159DE21}"/>
    <dgm:cxn modelId="{3E72379D-DC80-40D3-A395-11C7EB254CC1}" type="presOf" srcId="{2D6E4098-C395-46CC-9864-3DC3F9DA7A48}" destId="{3EBEB89D-02D1-4124-9C35-4430B220F220}" srcOrd="0" destOrd="0" presId="urn:microsoft.com/office/officeart/2005/8/layout/vList5"/>
    <dgm:cxn modelId="{25B5C18B-FB21-4474-B873-0B87B30CCC2B}" type="presOf" srcId="{19D0B8D8-DDC8-4B92-85C5-273D4FA58150}" destId="{9384546F-3E09-46AE-AF79-EFBBEB032314}" srcOrd="0" destOrd="0" presId="urn:microsoft.com/office/officeart/2005/8/layout/vList5"/>
    <dgm:cxn modelId="{57240235-F030-4D62-9F3B-64012C3FCF72}" type="presOf" srcId="{13286C63-C7C6-404F-ACAA-72C947CCEA25}" destId="{282BC979-9A1F-4790-918F-006A9594B576}" srcOrd="0" destOrd="0" presId="urn:microsoft.com/office/officeart/2005/8/layout/vList5"/>
    <dgm:cxn modelId="{F7F00FF3-9629-40D0-BC05-A17C6B677C15}" type="presOf" srcId="{3EAF9D09-9AE6-4170-9960-A40E564CF174}" destId="{F92488D1-C765-4126-B371-1081C4287FE2}" srcOrd="0" destOrd="0" presId="urn:microsoft.com/office/officeart/2005/8/layout/vList5"/>
    <dgm:cxn modelId="{1FFD0FE4-9B6F-46D2-BC7D-70C22D56DF92}" type="presOf" srcId="{2612C717-A416-41A7-8660-0FAC0774E107}" destId="{049E1527-0A38-4214-ACBA-3291764F9E24}" srcOrd="0" destOrd="0" presId="urn:microsoft.com/office/officeart/2005/8/layout/vList5"/>
    <dgm:cxn modelId="{EDA03E97-7055-49FA-B1A0-9DDD3BC2BB49}" srcId="{19D0B8D8-DDC8-4B92-85C5-273D4FA58150}" destId="{13286C63-C7C6-404F-ACAA-72C947CCEA25}" srcOrd="0" destOrd="0" parTransId="{0EC5F02E-61B9-42D3-8D12-860FFF5A60F0}" sibTransId="{1DB2F4E2-AB98-47CE-94B4-C1E72F279C99}"/>
    <dgm:cxn modelId="{14A6C174-8848-4C13-8B5B-087F8C4E6396}" srcId="{2D6E4098-C395-46CC-9864-3DC3F9DA7A48}" destId="{3EAF9D09-9AE6-4170-9960-A40E564CF174}" srcOrd="2" destOrd="0" parTransId="{526C8F1D-E42B-4F8A-BB78-94D70490EAE1}" sibTransId="{B7F1501D-834A-4421-981C-5F15BECFCD15}"/>
    <dgm:cxn modelId="{8B06FE20-0003-40BF-B61E-B49ACB9132D6}" type="presOf" srcId="{EA853EAD-B648-4010-B6B7-E7A30F75B055}" destId="{234AAF62-24A9-4246-B5AB-9B6F407BB190}" srcOrd="0" destOrd="0" presId="urn:microsoft.com/office/officeart/2005/8/layout/vList5"/>
    <dgm:cxn modelId="{FA50AFFF-5213-407C-B355-BDE72E4DF95D}" type="presOf" srcId="{5D5E96B9-6E8B-4010-B37B-9D28A5F5B2D9}" destId="{0D239E14-3946-4F6C-BBB0-F02B489EDDE5}" srcOrd="0" destOrd="0" presId="urn:microsoft.com/office/officeart/2005/8/layout/vList5"/>
    <dgm:cxn modelId="{BDE43FD0-C084-486A-ADBE-1DE51AA3060C}" srcId="{3EAF9D09-9AE6-4170-9960-A40E564CF174}" destId="{2612C717-A416-41A7-8660-0FAC0774E107}" srcOrd="0" destOrd="0" parTransId="{01F04FB8-01BF-405D-9D20-389BB90E003F}" sibTransId="{9D0159DF-78D3-42F9-AACD-ADEEA31CF22E}"/>
    <dgm:cxn modelId="{D63E12A6-99F9-4F0A-B5CB-1CEABB37E9E1}" srcId="{2D6E4098-C395-46CC-9864-3DC3F9DA7A48}" destId="{EA853EAD-B648-4010-B6B7-E7A30F75B055}" srcOrd="0" destOrd="0" parTransId="{4A149FE3-FF25-426F-AC9B-FAA09CCC0FFF}" sibTransId="{6540AFC6-413D-4884-888C-ECE3F22520BB}"/>
    <dgm:cxn modelId="{675616B0-7EB7-42C8-AD65-4E3DEC8FA56A}" type="presParOf" srcId="{3EBEB89D-02D1-4124-9C35-4430B220F220}" destId="{BDB7C15B-3171-4468-A654-9BB2C3CEB36B}" srcOrd="0" destOrd="0" presId="urn:microsoft.com/office/officeart/2005/8/layout/vList5"/>
    <dgm:cxn modelId="{10CB7CFC-D68E-4443-A66A-7BF717785594}" type="presParOf" srcId="{BDB7C15B-3171-4468-A654-9BB2C3CEB36B}" destId="{234AAF62-24A9-4246-B5AB-9B6F407BB190}" srcOrd="0" destOrd="0" presId="urn:microsoft.com/office/officeart/2005/8/layout/vList5"/>
    <dgm:cxn modelId="{1D6054AE-1905-453D-8405-0A39E09EEA95}" type="presParOf" srcId="{BDB7C15B-3171-4468-A654-9BB2C3CEB36B}" destId="{0D239E14-3946-4F6C-BBB0-F02B489EDDE5}" srcOrd="1" destOrd="0" presId="urn:microsoft.com/office/officeart/2005/8/layout/vList5"/>
    <dgm:cxn modelId="{CFAC080C-1962-4B02-B3F0-0568E062C136}" type="presParOf" srcId="{3EBEB89D-02D1-4124-9C35-4430B220F220}" destId="{432D9F8D-8552-45E8-9ECC-C28F534D00ED}" srcOrd="1" destOrd="0" presId="urn:microsoft.com/office/officeart/2005/8/layout/vList5"/>
    <dgm:cxn modelId="{56734E76-E16F-44A5-9198-4C21A0CCCF16}" type="presParOf" srcId="{3EBEB89D-02D1-4124-9C35-4430B220F220}" destId="{1C1CFBD1-1D38-46A4-AEAF-67862EABEE10}" srcOrd="2" destOrd="0" presId="urn:microsoft.com/office/officeart/2005/8/layout/vList5"/>
    <dgm:cxn modelId="{6ADB5A47-C562-41E0-A0E7-016AF9D01F51}" type="presParOf" srcId="{1C1CFBD1-1D38-46A4-AEAF-67862EABEE10}" destId="{9384546F-3E09-46AE-AF79-EFBBEB032314}" srcOrd="0" destOrd="0" presId="urn:microsoft.com/office/officeart/2005/8/layout/vList5"/>
    <dgm:cxn modelId="{4F5217F7-15CF-45E5-A50A-41AE7D5D591E}" type="presParOf" srcId="{1C1CFBD1-1D38-46A4-AEAF-67862EABEE10}" destId="{282BC979-9A1F-4790-918F-006A9594B576}" srcOrd="1" destOrd="0" presId="urn:microsoft.com/office/officeart/2005/8/layout/vList5"/>
    <dgm:cxn modelId="{8749EEBB-1AEC-4815-8571-9916C8D0964F}" type="presParOf" srcId="{3EBEB89D-02D1-4124-9C35-4430B220F220}" destId="{F1D08B2D-B829-4045-ABD7-FA1C1187FC2D}" srcOrd="3" destOrd="0" presId="urn:microsoft.com/office/officeart/2005/8/layout/vList5"/>
    <dgm:cxn modelId="{ADB1BA9F-D881-4B9F-A451-6CB728C43904}" type="presParOf" srcId="{3EBEB89D-02D1-4124-9C35-4430B220F220}" destId="{5B4D98B0-6846-452F-A127-54F3E39EF8A9}" srcOrd="4" destOrd="0" presId="urn:microsoft.com/office/officeart/2005/8/layout/vList5"/>
    <dgm:cxn modelId="{3F740B70-0FB0-427F-9B39-7B7B00AAB3FB}" type="presParOf" srcId="{5B4D98B0-6846-452F-A127-54F3E39EF8A9}" destId="{F92488D1-C765-4126-B371-1081C4287FE2}" srcOrd="0" destOrd="0" presId="urn:microsoft.com/office/officeart/2005/8/layout/vList5"/>
    <dgm:cxn modelId="{B4977A92-71CD-48DF-A17E-F9903376E6E0}" type="presParOf" srcId="{5B4D98B0-6846-452F-A127-54F3E39EF8A9}" destId="{049E1527-0A38-4214-ACBA-3291764F9E2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CD7F89-3140-4459-AA45-A51EB0F7565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CCCE00-F4F1-4130-B89B-89F5017A1602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uk-UA" dirty="0" smtClean="0"/>
            <a:t>альтернативне запитання</a:t>
          </a:r>
          <a:endParaRPr lang="ru-RU" dirty="0"/>
        </a:p>
      </dgm:t>
    </dgm:pt>
    <dgm:pt modelId="{4614C325-FF34-4171-B34C-17CDD59AB4A3}" type="parTrans" cxnId="{EDD7D67B-24CC-4978-90F3-2584E2980D48}">
      <dgm:prSet/>
      <dgm:spPr/>
      <dgm:t>
        <a:bodyPr/>
        <a:lstStyle/>
        <a:p>
          <a:endParaRPr lang="ru-RU"/>
        </a:p>
      </dgm:t>
    </dgm:pt>
    <dgm:pt modelId="{AA907FE5-B639-4F7A-86D2-69150BDF8D0F}" type="sibTrans" cxnId="{EDD7D67B-24CC-4978-90F3-2584E2980D48}">
      <dgm:prSet/>
      <dgm:spPr/>
      <dgm:t>
        <a:bodyPr/>
        <a:lstStyle/>
        <a:p>
          <a:endParaRPr lang="ru-RU"/>
        </a:p>
      </dgm:t>
    </dgm:pt>
    <dgm:pt modelId="{D4B37E98-7646-4731-B8E8-3F0DA8D23CD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uk-UA" dirty="0" smtClean="0"/>
            <a:t>запитання з вибірковою відповіддю</a:t>
          </a:r>
          <a:endParaRPr lang="ru-RU" dirty="0"/>
        </a:p>
      </dgm:t>
    </dgm:pt>
    <dgm:pt modelId="{CF48BDFE-98C7-4BC5-B428-FB36F22FDAE6}" type="parTrans" cxnId="{9AC086B5-078D-4744-BA5C-EC566316006A}">
      <dgm:prSet/>
      <dgm:spPr/>
      <dgm:t>
        <a:bodyPr/>
        <a:lstStyle/>
        <a:p>
          <a:endParaRPr lang="ru-RU"/>
        </a:p>
      </dgm:t>
    </dgm:pt>
    <dgm:pt modelId="{4BC8BC7B-FB4D-4310-BD6B-1BC34FA96B72}" type="sibTrans" cxnId="{9AC086B5-078D-4744-BA5C-EC566316006A}">
      <dgm:prSet/>
      <dgm:spPr/>
      <dgm:t>
        <a:bodyPr/>
        <a:lstStyle/>
        <a:p>
          <a:endParaRPr lang="ru-RU"/>
        </a:p>
      </dgm:t>
    </dgm:pt>
    <dgm:pt modelId="{8EE9A22D-591B-49AB-AED7-12D90986C02A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uk-UA" dirty="0" smtClean="0"/>
            <a:t>запитання з оціночною шкалою</a:t>
          </a:r>
          <a:endParaRPr lang="ru-RU" dirty="0"/>
        </a:p>
      </dgm:t>
    </dgm:pt>
    <dgm:pt modelId="{4F44851A-A9E7-406D-A9C4-4C9D7B04C834}" type="parTrans" cxnId="{29EBDED5-4B87-4A00-8EFA-DDBED290C8EE}">
      <dgm:prSet/>
      <dgm:spPr/>
      <dgm:t>
        <a:bodyPr/>
        <a:lstStyle/>
        <a:p>
          <a:endParaRPr lang="ru-RU"/>
        </a:p>
      </dgm:t>
    </dgm:pt>
    <dgm:pt modelId="{B4E2CC70-186D-43DF-BEE3-E46854A237AF}" type="sibTrans" cxnId="{29EBDED5-4B87-4A00-8EFA-DDBED290C8EE}">
      <dgm:prSet/>
      <dgm:spPr/>
      <dgm:t>
        <a:bodyPr/>
        <a:lstStyle/>
        <a:p>
          <a:endParaRPr lang="ru-RU"/>
        </a:p>
      </dgm:t>
    </dgm:pt>
    <dgm:pt modelId="{AA7E15BD-A30B-4141-A504-C3B0BC6B5C0B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uk-UA" dirty="0" smtClean="0"/>
            <a:t>запитання зі шкалою важливості</a:t>
          </a:r>
          <a:endParaRPr lang="ru-RU" dirty="0"/>
        </a:p>
      </dgm:t>
    </dgm:pt>
    <dgm:pt modelId="{CB7D37A2-4E2C-483F-A67F-46B8D858A5DD}" type="parTrans" cxnId="{20081418-A213-48AC-9564-282E746A4B64}">
      <dgm:prSet/>
      <dgm:spPr/>
      <dgm:t>
        <a:bodyPr/>
        <a:lstStyle/>
        <a:p>
          <a:endParaRPr lang="ru-RU"/>
        </a:p>
      </dgm:t>
    </dgm:pt>
    <dgm:pt modelId="{6B7AC803-94B2-46E4-9907-8ABEC407C416}" type="sibTrans" cxnId="{20081418-A213-48AC-9564-282E746A4B64}">
      <dgm:prSet/>
      <dgm:spPr/>
      <dgm:t>
        <a:bodyPr/>
        <a:lstStyle/>
        <a:p>
          <a:endParaRPr lang="ru-RU"/>
        </a:p>
      </dgm:t>
    </dgm:pt>
    <dgm:pt modelId="{5BC7BCD9-D933-4DC3-970B-FEAC1C5247FE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uk-UA" dirty="0" smtClean="0"/>
            <a:t>запитання з пропозицією вказати ступінь згоди</a:t>
          </a:r>
          <a:endParaRPr lang="ru-RU" dirty="0"/>
        </a:p>
      </dgm:t>
    </dgm:pt>
    <dgm:pt modelId="{EC2295FC-A778-4E3B-9115-3F7CBD4E9D83}" type="parTrans" cxnId="{2F41952D-2FDA-40ED-865F-0E880A49C116}">
      <dgm:prSet/>
      <dgm:spPr/>
      <dgm:t>
        <a:bodyPr/>
        <a:lstStyle/>
        <a:p>
          <a:endParaRPr lang="ru-RU"/>
        </a:p>
      </dgm:t>
    </dgm:pt>
    <dgm:pt modelId="{B1C5FEA4-2496-4F11-9361-A18E6DCF1BAB}" type="sibTrans" cxnId="{2F41952D-2FDA-40ED-865F-0E880A49C116}">
      <dgm:prSet/>
      <dgm:spPr/>
      <dgm:t>
        <a:bodyPr/>
        <a:lstStyle/>
        <a:p>
          <a:endParaRPr lang="ru-RU"/>
        </a:p>
      </dgm:t>
    </dgm:pt>
    <dgm:pt modelId="{B62D3711-31AE-41DB-BDB2-BFFD269432DA}" type="pres">
      <dgm:prSet presAssocID="{A0CD7F89-3140-4459-AA45-A51EB0F756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39DC4C-7975-4975-BF33-9AFE60EB6423}" type="pres">
      <dgm:prSet presAssocID="{15CCCE00-F4F1-4130-B89B-89F5017A1602}" presName="parentText" presStyleLbl="node1" presStyleIdx="0" presStyleCnt="5" custScaleY="1430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14510-0A42-4416-A56F-58EB89CBF9F7}" type="pres">
      <dgm:prSet presAssocID="{AA907FE5-B639-4F7A-86D2-69150BDF8D0F}" presName="spacer" presStyleCnt="0"/>
      <dgm:spPr/>
    </dgm:pt>
    <dgm:pt modelId="{408DE300-5ACA-4A9C-88D7-99F81F32E42E}" type="pres">
      <dgm:prSet presAssocID="{D4B37E98-7646-4731-B8E8-3F0DA8D23CD4}" presName="parentText" presStyleLbl="node1" presStyleIdx="1" presStyleCnt="5" custScaleY="1507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00311F-C11E-49ED-91EC-7E0CDC768DEE}" type="pres">
      <dgm:prSet presAssocID="{4BC8BC7B-FB4D-4310-BD6B-1BC34FA96B72}" presName="spacer" presStyleCnt="0"/>
      <dgm:spPr/>
    </dgm:pt>
    <dgm:pt modelId="{D39AA6E5-51F9-4894-83EA-F9D98A87598B}" type="pres">
      <dgm:prSet presAssocID="{8EE9A22D-591B-49AB-AED7-12D90986C02A}" presName="parentText" presStyleLbl="node1" presStyleIdx="2" presStyleCnt="5" custScaleY="1071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B74E0-BCFF-47E3-95F6-04DDFF9C72FE}" type="pres">
      <dgm:prSet presAssocID="{B4E2CC70-186D-43DF-BEE3-E46854A237AF}" presName="spacer" presStyleCnt="0"/>
      <dgm:spPr/>
    </dgm:pt>
    <dgm:pt modelId="{897CD80C-F2FD-473F-A8FB-AF39CFD48CF2}" type="pres">
      <dgm:prSet presAssocID="{AA7E15BD-A30B-4141-A504-C3B0BC6B5C0B}" presName="parentText" presStyleLbl="node1" presStyleIdx="3" presStyleCnt="5" custScaleY="1170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3ADB6-3BD6-4586-95B2-4731897B68E0}" type="pres">
      <dgm:prSet presAssocID="{6B7AC803-94B2-46E4-9907-8ABEC407C416}" presName="spacer" presStyleCnt="0"/>
      <dgm:spPr/>
    </dgm:pt>
    <dgm:pt modelId="{24AAE141-0D7B-42B5-8ACC-8B9374552932}" type="pres">
      <dgm:prSet presAssocID="{5BC7BCD9-D933-4DC3-970B-FEAC1C5247FE}" presName="parentText" presStyleLbl="node1" presStyleIdx="4" presStyleCnt="5" custScaleY="1410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C086B5-078D-4744-BA5C-EC566316006A}" srcId="{A0CD7F89-3140-4459-AA45-A51EB0F7565B}" destId="{D4B37E98-7646-4731-B8E8-3F0DA8D23CD4}" srcOrd="1" destOrd="0" parTransId="{CF48BDFE-98C7-4BC5-B428-FB36F22FDAE6}" sibTransId="{4BC8BC7B-FB4D-4310-BD6B-1BC34FA96B72}"/>
    <dgm:cxn modelId="{188534CF-3488-44EE-93F9-EE21C926A1C2}" type="presOf" srcId="{AA7E15BD-A30B-4141-A504-C3B0BC6B5C0B}" destId="{897CD80C-F2FD-473F-A8FB-AF39CFD48CF2}" srcOrd="0" destOrd="0" presId="urn:microsoft.com/office/officeart/2005/8/layout/vList2"/>
    <dgm:cxn modelId="{2F41952D-2FDA-40ED-865F-0E880A49C116}" srcId="{A0CD7F89-3140-4459-AA45-A51EB0F7565B}" destId="{5BC7BCD9-D933-4DC3-970B-FEAC1C5247FE}" srcOrd="4" destOrd="0" parTransId="{EC2295FC-A778-4E3B-9115-3F7CBD4E9D83}" sibTransId="{B1C5FEA4-2496-4F11-9361-A18E6DCF1BAB}"/>
    <dgm:cxn modelId="{20081418-A213-48AC-9564-282E746A4B64}" srcId="{A0CD7F89-3140-4459-AA45-A51EB0F7565B}" destId="{AA7E15BD-A30B-4141-A504-C3B0BC6B5C0B}" srcOrd="3" destOrd="0" parTransId="{CB7D37A2-4E2C-483F-A67F-46B8D858A5DD}" sibTransId="{6B7AC803-94B2-46E4-9907-8ABEC407C416}"/>
    <dgm:cxn modelId="{D78EA604-211E-4A40-9825-6976347ED084}" type="presOf" srcId="{5BC7BCD9-D933-4DC3-970B-FEAC1C5247FE}" destId="{24AAE141-0D7B-42B5-8ACC-8B9374552932}" srcOrd="0" destOrd="0" presId="urn:microsoft.com/office/officeart/2005/8/layout/vList2"/>
    <dgm:cxn modelId="{BB5116D2-14DC-4F98-8ED8-4794344FDA88}" type="presOf" srcId="{D4B37E98-7646-4731-B8E8-3F0DA8D23CD4}" destId="{408DE300-5ACA-4A9C-88D7-99F81F32E42E}" srcOrd="0" destOrd="0" presId="urn:microsoft.com/office/officeart/2005/8/layout/vList2"/>
    <dgm:cxn modelId="{B9113700-9852-4DF4-BDAE-375BDE50A2E7}" type="presOf" srcId="{8EE9A22D-591B-49AB-AED7-12D90986C02A}" destId="{D39AA6E5-51F9-4894-83EA-F9D98A87598B}" srcOrd="0" destOrd="0" presId="urn:microsoft.com/office/officeart/2005/8/layout/vList2"/>
    <dgm:cxn modelId="{C54312D4-59AF-4D14-9AE4-F5E80F84E075}" type="presOf" srcId="{A0CD7F89-3140-4459-AA45-A51EB0F7565B}" destId="{B62D3711-31AE-41DB-BDB2-BFFD269432DA}" srcOrd="0" destOrd="0" presId="urn:microsoft.com/office/officeart/2005/8/layout/vList2"/>
    <dgm:cxn modelId="{EDD7D67B-24CC-4978-90F3-2584E2980D48}" srcId="{A0CD7F89-3140-4459-AA45-A51EB0F7565B}" destId="{15CCCE00-F4F1-4130-B89B-89F5017A1602}" srcOrd="0" destOrd="0" parTransId="{4614C325-FF34-4171-B34C-17CDD59AB4A3}" sibTransId="{AA907FE5-B639-4F7A-86D2-69150BDF8D0F}"/>
    <dgm:cxn modelId="{3D9138BA-AD9F-44BD-8F33-07F36CED43A6}" type="presOf" srcId="{15CCCE00-F4F1-4130-B89B-89F5017A1602}" destId="{FB39DC4C-7975-4975-BF33-9AFE60EB6423}" srcOrd="0" destOrd="0" presId="urn:microsoft.com/office/officeart/2005/8/layout/vList2"/>
    <dgm:cxn modelId="{29EBDED5-4B87-4A00-8EFA-DDBED290C8EE}" srcId="{A0CD7F89-3140-4459-AA45-A51EB0F7565B}" destId="{8EE9A22D-591B-49AB-AED7-12D90986C02A}" srcOrd="2" destOrd="0" parTransId="{4F44851A-A9E7-406D-A9C4-4C9D7B04C834}" sibTransId="{B4E2CC70-186D-43DF-BEE3-E46854A237AF}"/>
    <dgm:cxn modelId="{66B61341-DA41-4C30-8056-D1C73184A012}" type="presParOf" srcId="{B62D3711-31AE-41DB-BDB2-BFFD269432DA}" destId="{FB39DC4C-7975-4975-BF33-9AFE60EB6423}" srcOrd="0" destOrd="0" presId="urn:microsoft.com/office/officeart/2005/8/layout/vList2"/>
    <dgm:cxn modelId="{AF756CB3-3A1E-4CB6-B27D-69588C35D325}" type="presParOf" srcId="{B62D3711-31AE-41DB-BDB2-BFFD269432DA}" destId="{E9F14510-0A42-4416-A56F-58EB89CBF9F7}" srcOrd="1" destOrd="0" presId="urn:microsoft.com/office/officeart/2005/8/layout/vList2"/>
    <dgm:cxn modelId="{12097F0E-9A7D-4960-9C75-C970CCF165B8}" type="presParOf" srcId="{B62D3711-31AE-41DB-BDB2-BFFD269432DA}" destId="{408DE300-5ACA-4A9C-88D7-99F81F32E42E}" srcOrd="2" destOrd="0" presId="urn:microsoft.com/office/officeart/2005/8/layout/vList2"/>
    <dgm:cxn modelId="{173A037A-9973-4117-A53F-339D2D1DA9D0}" type="presParOf" srcId="{B62D3711-31AE-41DB-BDB2-BFFD269432DA}" destId="{FF00311F-C11E-49ED-91EC-7E0CDC768DEE}" srcOrd="3" destOrd="0" presId="urn:microsoft.com/office/officeart/2005/8/layout/vList2"/>
    <dgm:cxn modelId="{D7C9D553-1D7A-4F9D-A191-EEC099E27B07}" type="presParOf" srcId="{B62D3711-31AE-41DB-BDB2-BFFD269432DA}" destId="{D39AA6E5-51F9-4894-83EA-F9D98A87598B}" srcOrd="4" destOrd="0" presId="urn:microsoft.com/office/officeart/2005/8/layout/vList2"/>
    <dgm:cxn modelId="{53F1D40C-99BD-48BB-B2F9-3E68A814E35D}" type="presParOf" srcId="{B62D3711-31AE-41DB-BDB2-BFFD269432DA}" destId="{EC8B74E0-BCFF-47E3-95F6-04DDFF9C72FE}" srcOrd="5" destOrd="0" presId="urn:microsoft.com/office/officeart/2005/8/layout/vList2"/>
    <dgm:cxn modelId="{30ABB8AE-1F70-4FB6-80B7-6BED325DBF01}" type="presParOf" srcId="{B62D3711-31AE-41DB-BDB2-BFFD269432DA}" destId="{897CD80C-F2FD-473F-A8FB-AF39CFD48CF2}" srcOrd="6" destOrd="0" presId="urn:microsoft.com/office/officeart/2005/8/layout/vList2"/>
    <dgm:cxn modelId="{18D93AA2-402B-4948-876B-A861F1C3F09E}" type="presParOf" srcId="{B62D3711-31AE-41DB-BDB2-BFFD269432DA}" destId="{BAF3ADB6-3BD6-4586-95B2-4731897B68E0}" srcOrd="7" destOrd="0" presId="urn:microsoft.com/office/officeart/2005/8/layout/vList2"/>
    <dgm:cxn modelId="{F38B1AD3-A736-476D-92C5-B2ABA31C47DB}" type="presParOf" srcId="{B62D3711-31AE-41DB-BDB2-BFFD269432DA}" destId="{24AAE141-0D7B-42B5-8ACC-8B937455293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E81A8-9C4C-4430-A77C-09DA5D9FA284}">
      <dsp:nvSpPr>
        <dsp:cNvPr id="0" name=""/>
        <dsp:cNvSpPr/>
      </dsp:nvSpPr>
      <dsp:spPr>
        <a:xfrm>
          <a:off x="0" y="0"/>
          <a:ext cx="5998464" cy="10561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bg1"/>
              </a:solidFill>
            </a:rPr>
            <a:t>1-й   КРОК:   підготовчий  (розробка програми та робочого плану дослідження) 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30933" y="30933"/>
        <a:ext cx="4769572" cy="994266"/>
      </dsp:txXfrm>
    </dsp:sp>
    <dsp:sp modelId="{AE6450F4-FE86-4E18-B051-4DF1D2C5CFC1}">
      <dsp:nvSpPr>
        <dsp:cNvPr id="0" name=""/>
        <dsp:cNvSpPr/>
      </dsp:nvSpPr>
      <dsp:spPr>
        <a:xfrm>
          <a:off x="472079" y="1261114"/>
          <a:ext cx="5998464" cy="10561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bg1"/>
              </a:solidFill>
            </a:rPr>
            <a:t>2-й   КРОК:   «польовий» (збирання первинної соціологічної інформації) 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503012" y="1292047"/>
        <a:ext cx="4747740" cy="994266"/>
      </dsp:txXfrm>
    </dsp:sp>
    <dsp:sp modelId="{047332C8-0D18-4136-B6AF-FFBA9BCB4029}">
      <dsp:nvSpPr>
        <dsp:cNvPr id="0" name=""/>
        <dsp:cNvSpPr/>
      </dsp:nvSpPr>
      <dsp:spPr>
        <a:xfrm>
          <a:off x="936120" y="2448268"/>
          <a:ext cx="5998464" cy="10561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bg1"/>
              </a:solidFill>
            </a:rPr>
            <a:t>3-й   КРОК:   обробка зібраної інформації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967053" y="2479201"/>
        <a:ext cx="4755238" cy="994265"/>
      </dsp:txXfrm>
    </dsp:sp>
    <dsp:sp modelId="{FD002542-7EA9-49C6-A373-C499D6DBB094}">
      <dsp:nvSpPr>
        <dsp:cNvPr id="0" name=""/>
        <dsp:cNvSpPr/>
      </dsp:nvSpPr>
      <dsp:spPr>
        <a:xfrm>
          <a:off x="1499615" y="3744468"/>
          <a:ext cx="5998464" cy="10561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bg1"/>
              </a:solidFill>
            </a:rPr>
            <a:t>4-й   КРОК: аналіз отриманої інформації, підготовка підсумкових документів, що містять висновки та рекомендації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1530548" y="3775401"/>
        <a:ext cx="4747740" cy="994266"/>
      </dsp:txXfrm>
    </dsp:sp>
    <dsp:sp modelId="{075238F6-56ED-4388-8EE8-9823AD3442F1}">
      <dsp:nvSpPr>
        <dsp:cNvPr id="0" name=""/>
        <dsp:cNvSpPr/>
      </dsp:nvSpPr>
      <dsp:spPr>
        <a:xfrm>
          <a:off x="5311978" y="808901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5466437" y="808901"/>
        <a:ext cx="377567" cy="516580"/>
      </dsp:txXfrm>
    </dsp:sp>
    <dsp:sp modelId="{CBEB43AF-09A4-4CC7-AC47-0C4C6D1A61B5}">
      <dsp:nvSpPr>
        <dsp:cNvPr id="0" name=""/>
        <dsp:cNvSpPr/>
      </dsp:nvSpPr>
      <dsp:spPr>
        <a:xfrm>
          <a:off x="5814349" y="2057057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5968808" y="2057057"/>
        <a:ext cx="377567" cy="516580"/>
      </dsp:txXfrm>
    </dsp:sp>
    <dsp:sp modelId="{18E65EEE-F86D-40AC-8EAF-3E7B71C8A70E}">
      <dsp:nvSpPr>
        <dsp:cNvPr id="0" name=""/>
        <dsp:cNvSpPr/>
      </dsp:nvSpPr>
      <dsp:spPr>
        <a:xfrm>
          <a:off x="6309222" y="3305213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6463681" y="3305213"/>
        <a:ext cx="377567" cy="516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87C62-E41A-4EDE-9E36-A7812BA0D834}">
      <dsp:nvSpPr>
        <dsp:cNvPr id="0" name=""/>
        <dsp:cNvSpPr/>
      </dsp:nvSpPr>
      <dsp:spPr>
        <a:xfrm>
          <a:off x="1432216" y="0"/>
          <a:ext cx="4800600" cy="48006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E51DFC-519A-4920-8127-F4BCC86DB8E5}">
      <dsp:nvSpPr>
        <dsp:cNvPr id="0" name=""/>
        <dsp:cNvSpPr/>
      </dsp:nvSpPr>
      <dsp:spPr>
        <a:xfrm>
          <a:off x="1024154" y="109000"/>
          <a:ext cx="2976346" cy="2304233"/>
        </a:xfrm>
        <a:prstGeom prst="round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ОПИТУВАННЯ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36637" y="221483"/>
        <a:ext cx="2751380" cy="2079267"/>
      </dsp:txXfrm>
    </dsp:sp>
    <dsp:sp modelId="{CFF02B7F-4735-4751-BA7E-9AE87C3CCD70}">
      <dsp:nvSpPr>
        <dsp:cNvPr id="0" name=""/>
        <dsp:cNvSpPr/>
      </dsp:nvSpPr>
      <dsp:spPr>
        <a:xfrm>
          <a:off x="4216516" y="685049"/>
          <a:ext cx="2880357" cy="1222924"/>
        </a:xfrm>
        <a:prstGeom prst="roundRect">
          <a:avLst/>
        </a:prstGeom>
        <a:gradFill rotWithShape="1">
          <a:gsLst>
            <a:gs pos="0">
              <a:schemeClr val="accent1">
                <a:tint val="35000"/>
                <a:satMod val="253000"/>
              </a:schemeClr>
            </a:gs>
            <a:gs pos="50000">
              <a:schemeClr val="accent1">
                <a:tint val="42000"/>
                <a:satMod val="255000"/>
              </a:schemeClr>
            </a:gs>
            <a:gs pos="97000">
              <a:schemeClr val="accent1">
                <a:tint val="53000"/>
                <a:satMod val="260000"/>
              </a:schemeClr>
            </a:gs>
            <a:gs pos="100000">
              <a:schemeClr val="accent1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СПОСТЕРЕЖЕННЯ</a:t>
          </a:r>
          <a:endParaRPr lang="ru-RU" sz="20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76214" y="744747"/>
        <a:ext cx="2760961" cy="1103528"/>
      </dsp:txXfrm>
    </dsp:sp>
    <dsp:sp modelId="{669F2CAC-AC0D-499E-B492-CE03713689E7}">
      <dsp:nvSpPr>
        <dsp:cNvPr id="0" name=""/>
        <dsp:cNvSpPr/>
      </dsp:nvSpPr>
      <dsp:spPr>
        <a:xfrm>
          <a:off x="1504205" y="2557270"/>
          <a:ext cx="2160258" cy="1754058"/>
        </a:xfrm>
        <a:prstGeom prst="roundRect">
          <a:avLst/>
        </a:prstGeom>
        <a:gradFill rotWithShape="1">
          <a:gsLst>
            <a:gs pos="0">
              <a:schemeClr val="accent1">
                <a:tint val="35000"/>
                <a:satMod val="253000"/>
              </a:schemeClr>
            </a:gs>
            <a:gs pos="50000">
              <a:schemeClr val="accent1">
                <a:tint val="42000"/>
                <a:satMod val="255000"/>
              </a:schemeClr>
            </a:gs>
            <a:gs pos="97000">
              <a:schemeClr val="accent1">
                <a:tint val="53000"/>
                <a:satMod val="260000"/>
              </a:schemeClr>
            </a:gs>
            <a:gs pos="100000">
              <a:schemeClr val="accent1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АНАЛІЗ ДОКУМЕНТІВ</a:t>
          </a:r>
          <a:endParaRPr lang="ru-RU" sz="20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89831" y="2642896"/>
        <a:ext cx="1989006" cy="1582806"/>
      </dsp:txXfrm>
    </dsp:sp>
    <dsp:sp modelId="{259F2D59-AC76-4047-A200-56D2529C63E6}">
      <dsp:nvSpPr>
        <dsp:cNvPr id="0" name=""/>
        <dsp:cNvSpPr/>
      </dsp:nvSpPr>
      <dsp:spPr>
        <a:xfrm>
          <a:off x="3952475" y="2533605"/>
          <a:ext cx="1655017" cy="889966"/>
        </a:xfrm>
        <a:prstGeom prst="roundRect">
          <a:avLst/>
        </a:prstGeom>
        <a:gradFill rotWithShape="1">
          <a:gsLst>
            <a:gs pos="0">
              <a:schemeClr val="accent1">
                <a:tint val="35000"/>
                <a:satMod val="253000"/>
              </a:schemeClr>
            </a:gs>
            <a:gs pos="50000">
              <a:schemeClr val="accent1">
                <a:tint val="42000"/>
                <a:satMod val="255000"/>
              </a:schemeClr>
            </a:gs>
            <a:gs pos="97000">
              <a:schemeClr val="accent1">
                <a:tint val="53000"/>
                <a:satMod val="260000"/>
              </a:schemeClr>
            </a:gs>
            <a:gs pos="100000">
              <a:schemeClr val="accent1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ЕКСПЕРИМЕНТ</a:t>
          </a:r>
          <a:endParaRPr lang="ru-RU" sz="15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95920" y="2577050"/>
        <a:ext cx="1568127" cy="8030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0C5B1-41B9-497E-A340-30AC22A9DA17}">
      <dsp:nvSpPr>
        <dsp:cNvPr id="0" name=""/>
        <dsp:cNvSpPr/>
      </dsp:nvSpPr>
      <dsp:spPr>
        <a:xfrm>
          <a:off x="5691170" y="939542"/>
          <a:ext cx="792091" cy="516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0707"/>
              </a:lnTo>
              <a:lnTo>
                <a:pt x="792091" y="370707"/>
              </a:lnTo>
              <a:lnTo>
                <a:pt x="792091" y="51603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1BF895-716C-41CD-BE6E-53094BE6EA8B}">
      <dsp:nvSpPr>
        <dsp:cNvPr id="0" name=""/>
        <dsp:cNvSpPr/>
      </dsp:nvSpPr>
      <dsp:spPr>
        <a:xfrm>
          <a:off x="4611047" y="939542"/>
          <a:ext cx="1080122" cy="444021"/>
        </a:xfrm>
        <a:custGeom>
          <a:avLst/>
          <a:gdLst/>
          <a:ahLst/>
          <a:cxnLst/>
          <a:rect l="0" t="0" r="0" b="0"/>
          <a:pathLst>
            <a:path>
              <a:moveTo>
                <a:pt x="1080122" y="0"/>
              </a:moveTo>
              <a:lnTo>
                <a:pt x="1080122" y="298697"/>
              </a:lnTo>
              <a:lnTo>
                <a:pt x="0" y="298697"/>
              </a:lnTo>
              <a:lnTo>
                <a:pt x="0" y="44402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CB2DB-3A4E-44DA-BA4C-66198D69E66B}">
      <dsp:nvSpPr>
        <dsp:cNvPr id="0" name=""/>
        <dsp:cNvSpPr/>
      </dsp:nvSpPr>
      <dsp:spPr>
        <a:xfrm>
          <a:off x="2522822" y="2163674"/>
          <a:ext cx="2098359" cy="1108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2808"/>
              </a:lnTo>
              <a:lnTo>
                <a:pt x="2098359" y="962808"/>
              </a:lnTo>
              <a:lnTo>
                <a:pt x="2098359" y="1108132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11DAF-9465-41FF-9703-E4EEF0795211}">
      <dsp:nvSpPr>
        <dsp:cNvPr id="0" name=""/>
        <dsp:cNvSpPr/>
      </dsp:nvSpPr>
      <dsp:spPr>
        <a:xfrm>
          <a:off x="2522822" y="2163674"/>
          <a:ext cx="216027" cy="10921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780"/>
              </a:lnTo>
              <a:lnTo>
                <a:pt x="216027" y="946780"/>
              </a:lnTo>
              <a:lnTo>
                <a:pt x="216027" y="1092104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10300-910B-4BBE-BDFC-E696C8AA9226}">
      <dsp:nvSpPr>
        <dsp:cNvPr id="0" name=""/>
        <dsp:cNvSpPr/>
      </dsp:nvSpPr>
      <dsp:spPr>
        <a:xfrm>
          <a:off x="794631" y="2163674"/>
          <a:ext cx="1728190" cy="1092104"/>
        </a:xfrm>
        <a:custGeom>
          <a:avLst/>
          <a:gdLst/>
          <a:ahLst/>
          <a:cxnLst/>
          <a:rect l="0" t="0" r="0" b="0"/>
          <a:pathLst>
            <a:path>
              <a:moveTo>
                <a:pt x="1728190" y="0"/>
              </a:moveTo>
              <a:lnTo>
                <a:pt x="1728190" y="946780"/>
              </a:lnTo>
              <a:lnTo>
                <a:pt x="0" y="946780"/>
              </a:lnTo>
              <a:lnTo>
                <a:pt x="0" y="1092104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FA63E-5FA3-4213-9425-79C45AD764B4}">
      <dsp:nvSpPr>
        <dsp:cNvPr id="0" name=""/>
        <dsp:cNvSpPr/>
      </dsp:nvSpPr>
      <dsp:spPr>
        <a:xfrm>
          <a:off x="1658726" y="830545"/>
          <a:ext cx="864095" cy="336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672"/>
              </a:lnTo>
              <a:lnTo>
                <a:pt x="864095" y="191672"/>
              </a:lnTo>
              <a:lnTo>
                <a:pt x="864095" y="336996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4F930-E4E1-43B0-923F-7FB6106778B8}">
      <dsp:nvSpPr>
        <dsp:cNvPr id="0" name=""/>
        <dsp:cNvSpPr/>
      </dsp:nvSpPr>
      <dsp:spPr>
        <a:xfrm>
          <a:off x="722612" y="830545"/>
          <a:ext cx="936114" cy="264986"/>
        </a:xfrm>
        <a:custGeom>
          <a:avLst/>
          <a:gdLst/>
          <a:ahLst/>
          <a:cxnLst/>
          <a:rect l="0" t="0" r="0" b="0"/>
          <a:pathLst>
            <a:path>
              <a:moveTo>
                <a:pt x="936114" y="0"/>
              </a:moveTo>
              <a:lnTo>
                <a:pt x="936114" y="119662"/>
              </a:lnTo>
              <a:lnTo>
                <a:pt x="0" y="119662"/>
              </a:lnTo>
              <a:lnTo>
                <a:pt x="0" y="264986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AB1A7-5923-44EC-B7FC-B1B975811122}">
      <dsp:nvSpPr>
        <dsp:cNvPr id="0" name=""/>
        <dsp:cNvSpPr/>
      </dsp:nvSpPr>
      <dsp:spPr>
        <a:xfrm>
          <a:off x="874371" y="-165586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8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8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7CFACDD-EF9A-49A8-8A93-F47C3A66022C}">
      <dsp:nvSpPr>
        <dsp:cNvPr id="0" name=""/>
        <dsp:cNvSpPr/>
      </dsp:nvSpPr>
      <dsp:spPr>
        <a:xfrm>
          <a:off x="1048672" y="0"/>
          <a:ext cx="1568711" cy="9961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  ТЕХНІКОЮ ПРОВЕДЕННЯ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77848" y="29176"/>
        <a:ext cx="1510359" cy="937779"/>
      </dsp:txXfrm>
    </dsp:sp>
    <dsp:sp modelId="{35BBC2B5-31C3-4541-8AD2-AAAEE3AE8E67}">
      <dsp:nvSpPr>
        <dsp:cNvPr id="0" name=""/>
        <dsp:cNvSpPr/>
      </dsp:nvSpPr>
      <dsp:spPr>
        <a:xfrm>
          <a:off x="-61743" y="1095531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7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DFE75DB-9830-4153-A6AC-DABD9A89DCD7}">
      <dsp:nvSpPr>
        <dsp:cNvPr id="0" name=""/>
        <dsp:cNvSpPr/>
      </dsp:nvSpPr>
      <dsp:spPr>
        <a:xfrm>
          <a:off x="112557" y="1261118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ІНТЕРВ</a:t>
          </a:r>
          <a:r>
            <a:rPr lang="en-US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’</a:t>
          </a: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Ю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1733" y="1290294"/>
        <a:ext cx="1510359" cy="937779"/>
      </dsp:txXfrm>
    </dsp:sp>
    <dsp:sp modelId="{3BB9B0CF-4F12-4585-95A1-3F2FB9BDC31D}">
      <dsp:nvSpPr>
        <dsp:cNvPr id="0" name=""/>
        <dsp:cNvSpPr/>
      </dsp:nvSpPr>
      <dsp:spPr>
        <a:xfrm>
          <a:off x="1738466" y="1167542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7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F47AEB1-A921-4599-AB53-FD400398D26D}">
      <dsp:nvSpPr>
        <dsp:cNvPr id="0" name=""/>
        <dsp:cNvSpPr/>
      </dsp:nvSpPr>
      <dsp:spPr>
        <a:xfrm>
          <a:off x="1912767" y="1333128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АНКЕТУВАННЯ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41943" y="1362304"/>
        <a:ext cx="1510359" cy="937779"/>
      </dsp:txXfrm>
    </dsp:sp>
    <dsp:sp modelId="{D5D27413-C43D-4FA8-925D-791FF84D31FC}">
      <dsp:nvSpPr>
        <dsp:cNvPr id="0" name=""/>
        <dsp:cNvSpPr/>
      </dsp:nvSpPr>
      <dsp:spPr>
        <a:xfrm>
          <a:off x="10275" y="3255778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5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EB4958-49CF-4EB1-8B30-B3516D23C73E}">
      <dsp:nvSpPr>
        <dsp:cNvPr id="0" name=""/>
        <dsp:cNvSpPr/>
      </dsp:nvSpPr>
      <dsp:spPr>
        <a:xfrm>
          <a:off x="184577" y="3421364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ПОШТОВЕ, ПРЕСОВЕ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3753" y="3450540"/>
        <a:ext cx="1510359" cy="937779"/>
      </dsp:txXfrm>
    </dsp:sp>
    <dsp:sp modelId="{63851F85-47FB-40D6-A418-E5A98279FD8A}">
      <dsp:nvSpPr>
        <dsp:cNvPr id="0" name=""/>
        <dsp:cNvSpPr/>
      </dsp:nvSpPr>
      <dsp:spPr>
        <a:xfrm>
          <a:off x="1954493" y="3255778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5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D7842E6-AF75-41F8-BF03-1B46402B8F4A}">
      <dsp:nvSpPr>
        <dsp:cNvPr id="0" name=""/>
        <dsp:cNvSpPr/>
      </dsp:nvSpPr>
      <dsp:spPr>
        <a:xfrm>
          <a:off x="2128794" y="3421364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ОН-ЛАЙН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57970" y="3450540"/>
        <a:ext cx="1510359" cy="937779"/>
      </dsp:txXfrm>
    </dsp:sp>
    <dsp:sp modelId="{2A6CF14E-631D-41DF-A8AE-582C31120A9B}">
      <dsp:nvSpPr>
        <dsp:cNvPr id="0" name=""/>
        <dsp:cNvSpPr/>
      </dsp:nvSpPr>
      <dsp:spPr>
        <a:xfrm>
          <a:off x="3836825" y="3271806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5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7F17CF3-B258-4561-B797-D5C6E5B7EA93}">
      <dsp:nvSpPr>
        <dsp:cNvPr id="0" name=""/>
        <dsp:cNvSpPr/>
      </dsp:nvSpPr>
      <dsp:spPr>
        <a:xfrm>
          <a:off x="4011126" y="3437392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РОЗДАТКОВЕ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40302" y="3466568"/>
        <a:ext cx="1510359" cy="937779"/>
      </dsp:txXfrm>
    </dsp:sp>
    <dsp:sp modelId="{75E54E8E-BC01-4511-B68C-5A42152F534F}">
      <dsp:nvSpPr>
        <dsp:cNvPr id="0" name=""/>
        <dsp:cNvSpPr/>
      </dsp:nvSpPr>
      <dsp:spPr>
        <a:xfrm>
          <a:off x="4906814" y="-56589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8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8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AD69610-BC96-4B92-B7EF-BF2FED90ED11}">
      <dsp:nvSpPr>
        <dsp:cNvPr id="0" name=""/>
        <dsp:cNvSpPr/>
      </dsp:nvSpPr>
      <dsp:spPr>
        <a:xfrm>
          <a:off x="5081115" y="108996"/>
          <a:ext cx="1568711" cy="9961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35000"/>
                <a:satMod val="253000"/>
              </a:schemeClr>
            </a:gs>
            <a:gs pos="50000">
              <a:schemeClr val="accent1">
                <a:tint val="42000"/>
                <a:satMod val="255000"/>
              </a:schemeClr>
            </a:gs>
            <a:gs pos="97000">
              <a:schemeClr val="accent1">
                <a:tint val="53000"/>
                <a:satMod val="260000"/>
              </a:schemeClr>
            </a:gs>
            <a:gs pos="100000">
              <a:schemeClr val="accent1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   ЗАЛЕЖНОСТІ ВІД  ОСОБИ РЕСПОНДЕНТА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10291" y="138172"/>
        <a:ext cx="1510359" cy="937779"/>
      </dsp:txXfrm>
    </dsp:sp>
    <dsp:sp modelId="{0C112E6D-B7E6-4DFE-AEFA-729C417C60F7}">
      <dsp:nvSpPr>
        <dsp:cNvPr id="0" name=""/>
        <dsp:cNvSpPr/>
      </dsp:nvSpPr>
      <dsp:spPr>
        <a:xfrm>
          <a:off x="3826691" y="1383563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7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EA130EA-4C71-497C-A85F-8544C6EBDD20}">
      <dsp:nvSpPr>
        <dsp:cNvPr id="0" name=""/>
        <dsp:cNvSpPr/>
      </dsp:nvSpPr>
      <dsp:spPr>
        <a:xfrm>
          <a:off x="4000993" y="1549149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МАСОВЕ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30169" y="1578325"/>
        <a:ext cx="1510359" cy="937779"/>
      </dsp:txXfrm>
    </dsp:sp>
    <dsp:sp modelId="{DA088D58-8349-447A-A409-394D84CA0A83}">
      <dsp:nvSpPr>
        <dsp:cNvPr id="0" name=""/>
        <dsp:cNvSpPr/>
      </dsp:nvSpPr>
      <dsp:spPr>
        <a:xfrm>
          <a:off x="5698905" y="1455573"/>
          <a:ext cx="1568711" cy="996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alpha val="7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alpha val="7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66A8272-2BDA-47D2-99A7-6CABDE8039BE}">
      <dsp:nvSpPr>
        <dsp:cNvPr id="0" name=""/>
        <dsp:cNvSpPr/>
      </dsp:nvSpPr>
      <dsp:spPr>
        <a:xfrm>
          <a:off x="5873206" y="1621160"/>
          <a:ext cx="1568711" cy="99613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ЕКСПЕРТНЕ</a:t>
          </a:r>
          <a:endParaRPr lang="ru-RU" sz="1400" kern="1200" dirty="0">
            <a:solidFill>
              <a:schemeClr val="accent5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902382" y="1650336"/>
        <a:ext cx="1510359" cy="9377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77A88-CC85-47AD-B2D2-D85378D373C7}">
      <dsp:nvSpPr>
        <dsp:cNvPr id="0" name=""/>
        <dsp:cNvSpPr/>
      </dsp:nvSpPr>
      <dsp:spPr>
        <a:xfrm>
          <a:off x="0" y="3685887"/>
          <a:ext cx="7354064" cy="1209790"/>
        </a:xfrm>
        <a:prstGeom prst="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Демографічна частина</a:t>
          </a:r>
          <a:r>
            <a:rPr lang="uk-UA" sz="2500" kern="1200" dirty="0" smtClean="0"/>
            <a:t>: «паспортичка»</a:t>
          </a:r>
          <a:endParaRPr lang="ru-RU" sz="2500" kern="1200" dirty="0"/>
        </a:p>
      </dsp:txBody>
      <dsp:txXfrm>
        <a:off x="0" y="3685887"/>
        <a:ext cx="7354064" cy="1209790"/>
      </dsp:txXfrm>
    </dsp:sp>
    <dsp:sp modelId="{4C515C9E-5768-42F1-A823-E0BE6B524556}">
      <dsp:nvSpPr>
        <dsp:cNvPr id="0" name=""/>
        <dsp:cNvSpPr/>
      </dsp:nvSpPr>
      <dsp:spPr>
        <a:xfrm rot="10800000">
          <a:off x="0" y="1843376"/>
          <a:ext cx="7354064" cy="1860658"/>
        </a:xfrm>
        <a:prstGeom prst="upArrowCallou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Основна частина: </a:t>
          </a:r>
          <a:r>
            <a:rPr lang="uk-UA" sz="2500" kern="1200" dirty="0" smtClean="0"/>
            <a:t>контактні запитання;основні запитання; завершальні запитання.</a:t>
          </a:r>
          <a:endParaRPr lang="ru-RU" sz="2500" kern="1200" dirty="0"/>
        </a:p>
      </dsp:txBody>
      <dsp:txXfrm rot="10800000">
        <a:off x="0" y="1843376"/>
        <a:ext cx="7354064" cy="1209000"/>
      </dsp:txXfrm>
    </dsp:sp>
    <dsp:sp modelId="{D938DF39-9E72-40FB-9F4C-6F2FD18C675B}">
      <dsp:nvSpPr>
        <dsp:cNvPr id="0" name=""/>
        <dsp:cNvSpPr/>
      </dsp:nvSpPr>
      <dsp:spPr>
        <a:xfrm rot="10800000">
          <a:off x="0" y="865"/>
          <a:ext cx="7354064" cy="1860658"/>
        </a:xfrm>
        <a:prstGeom prst="upArrowCallou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Вступна частина</a:t>
          </a:r>
          <a:r>
            <a:rPr lang="uk-UA" sz="2500" kern="1200" dirty="0" smtClean="0"/>
            <a:t>: «звернення до респондента».</a:t>
          </a:r>
          <a:endParaRPr lang="ru-RU" sz="2500" kern="1200" dirty="0"/>
        </a:p>
      </dsp:txBody>
      <dsp:txXfrm rot="10800000">
        <a:off x="0" y="865"/>
        <a:ext cx="7354064" cy="1209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39E14-3946-4F6C-BBB0-F02B489EDDE5}">
      <dsp:nvSpPr>
        <dsp:cNvPr id="0" name=""/>
        <dsp:cNvSpPr/>
      </dsp:nvSpPr>
      <dsp:spPr>
        <a:xfrm rot="5400000">
          <a:off x="4419658" y="-1548018"/>
          <a:ext cx="1358071" cy="47987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solidFill>
                <a:schemeClr val="accent5">
                  <a:lumMod val="75000"/>
                </a:schemeClr>
              </a:solidFill>
            </a:rPr>
            <a:t>відповіді на них можуть даватися у будь-якій формі, тобто коли респонденту не пропонують заздалегідь підготовлені варіанти відповідей</a:t>
          </a:r>
          <a:endParaRPr lang="ru-RU" sz="1700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2699308" y="238628"/>
        <a:ext cx="4732475" cy="1225479"/>
      </dsp:txXfrm>
    </dsp:sp>
    <dsp:sp modelId="{234AAF62-24A9-4246-B5AB-9B6F407BB190}">
      <dsp:nvSpPr>
        <dsp:cNvPr id="0" name=""/>
        <dsp:cNvSpPr/>
      </dsp:nvSpPr>
      <dsp:spPr>
        <a:xfrm>
          <a:off x="0" y="2572"/>
          <a:ext cx="2699308" cy="16975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1">
              <a:satMod val="175000"/>
              <a:alpha val="40000"/>
            </a:schemeClr>
          </a:glow>
          <a:innerShdw blurRad="63500" dist="50800" dir="135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/>
            <a:t>Відкриті</a:t>
          </a:r>
          <a:endParaRPr lang="ru-RU" sz="2700" kern="1200" dirty="0"/>
        </a:p>
      </dsp:txBody>
      <dsp:txXfrm>
        <a:off x="82869" y="85441"/>
        <a:ext cx="2533570" cy="1531851"/>
      </dsp:txXfrm>
    </dsp:sp>
    <dsp:sp modelId="{282BC979-9A1F-4790-918F-006A9594B576}">
      <dsp:nvSpPr>
        <dsp:cNvPr id="0" name=""/>
        <dsp:cNvSpPr/>
      </dsp:nvSpPr>
      <dsp:spPr>
        <a:xfrm rot="5400000">
          <a:off x="4420161" y="234450"/>
          <a:ext cx="1357066" cy="47987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solidFill>
                <a:schemeClr val="accent5">
                  <a:lumMod val="75000"/>
                </a:schemeClr>
              </a:solidFill>
            </a:rPr>
            <a:t>пропонуються варіанти відповідей і надається можливість вибору однієї чи декількох з них</a:t>
          </a:r>
          <a:endParaRPr lang="ru-RU" sz="1700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2699309" y="2021550"/>
        <a:ext cx="4732524" cy="1224572"/>
      </dsp:txXfrm>
    </dsp:sp>
    <dsp:sp modelId="{9384546F-3E09-46AE-AF79-EFBBEB032314}">
      <dsp:nvSpPr>
        <dsp:cNvPr id="0" name=""/>
        <dsp:cNvSpPr/>
      </dsp:nvSpPr>
      <dsp:spPr>
        <a:xfrm>
          <a:off x="0" y="1785041"/>
          <a:ext cx="2699308" cy="16975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/>
            <a:t>Закриті</a:t>
          </a:r>
          <a:endParaRPr lang="ru-RU" sz="2700" kern="1200" dirty="0"/>
        </a:p>
      </dsp:txBody>
      <dsp:txXfrm>
        <a:off x="82869" y="1867910"/>
        <a:ext cx="2533570" cy="1531851"/>
      </dsp:txXfrm>
    </dsp:sp>
    <dsp:sp modelId="{049E1527-0A38-4214-ACBA-3291764F9E24}">
      <dsp:nvSpPr>
        <dsp:cNvPr id="0" name=""/>
        <dsp:cNvSpPr/>
      </dsp:nvSpPr>
      <dsp:spPr>
        <a:xfrm rot="5400000">
          <a:off x="4419658" y="2016919"/>
          <a:ext cx="1358071" cy="47987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solidFill>
                <a:schemeClr val="accent5">
                  <a:lumMod val="75000"/>
                </a:schemeClr>
              </a:solidFill>
            </a:rPr>
            <a:t>після переліку можливих варіантів відповідей респонденту надається можливість висловити власну думку, яка виходить за межі запропонованого переліку відповідей</a:t>
          </a:r>
          <a:endParaRPr lang="ru-RU" sz="1700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2699308" y="3803565"/>
        <a:ext cx="4732475" cy="1225479"/>
      </dsp:txXfrm>
    </dsp:sp>
    <dsp:sp modelId="{F92488D1-C765-4126-B371-1081C4287FE2}">
      <dsp:nvSpPr>
        <dsp:cNvPr id="0" name=""/>
        <dsp:cNvSpPr/>
      </dsp:nvSpPr>
      <dsp:spPr>
        <a:xfrm>
          <a:off x="0" y="3567510"/>
          <a:ext cx="2699308" cy="16975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/>
            <a:t>Напівзакриті</a:t>
          </a:r>
          <a:endParaRPr lang="ru-RU" sz="2700" kern="1200" dirty="0"/>
        </a:p>
      </dsp:txBody>
      <dsp:txXfrm>
        <a:off x="82869" y="3650379"/>
        <a:ext cx="2533570" cy="15318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9DC4C-7975-4975-BF33-9AFE60EB6423}">
      <dsp:nvSpPr>
        <dsp:cNvPr id="0" name=""/>
        <dsp:cNvSpPr/>
      </dsp:nvSpPr>
      <dsp:spPr>
        <a:xfrm>
          <a:off x="0" y="191417"/>
          <a:ext cx="7498080" cy="870042"/>
        </a:xfrm>
        <a:prstGeom prst="round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альтернативне запитання</a:t>
          </a:r>
          <a:endParaRPr lang="ru-RU" sz="2600" kern="1200" dirty="0"/>
        </a:p>
      </dsp:txBody>
      <dsp:txXfrm>
        <a:off x="42472" y="233889"/>
        <a:ext cx="7413136" cy="785098"/>
      </dsp:txXfrm>
    </dsp:sp>
    <dsp:sp modelId="{408DE300-5ACA-4A9C-88D7-99F81F32E42E}">
      <dsp:nvSpPr>
        <dsp:cNvPr id="0" name=""/>
        <dsp:cNvSpPr/>
      </dsp:nvSpPr>
      <dsp:spPr>
        <a:xfrm>
          <a:off x="0" y="1136340"/>
          <a:ext cx="7498080" cy="917016"/>
        </a:xfrm>
        <a:prstGeom prst="round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запитання з вибірковою відповіддю</a:t>
          </a:r>
          <a:endParaRPr lang="ru-RU" sz="2600" kern="1200" dirty="0"/>
        </a:p>
      </dsp:txBody>
      <dsp:txXfrm>
        <a:off x="44765" y="1181105"/>
        <a:ext cx="7408550" cy="827486"/>
      </dsp:txXfrm>
    </dsp:sp>
    <dsp:sp modelId="{D39AA6E5-51F9-4894-83EA-F9D98A87598B}">
      <dsp:nvSpPr>
        <dsp:cNvPr id="0" name=""/>
        <dsp:cNvSpPr/>
      </dsp:nvSpPr>
      <dsp:spPr>
        <a:xfrm>
          <a:off x="0" y="2128237"/>
          <a:ext cx="7498080" cy="652083"/>
        </a:xfrm>
        <a:prstGeom prst="round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запитання з оціночною шкалою</a:t>
          </a:r>
          <a:endParaRPr lang="ru-RU" sz="2600" kern="1200" dirty="0"/>
        </a:p>
      </dsp:txBody>
      <dsp:txXfrm>
        <a:off x="31832" y="2160069"/>
        <a:ext cx="7434416" cy="588419"/>
      </dsp:txXfrm>
    </dsp:sp>
    <dsp:sp modelId="{897CD80C-F2FD-473F-A8FB-AF39CFD48CF2}">
      <dsp:nvSpPr>
        <dsp:cNvPr id="0" name=""/>
        <dsp:cNvSpPr/>
      </dsp:nvSpPr>
      <dsp:spPr>
        <a:xfrm>
          <a:off x="0" y="2855200"/>
          <a:ext cx="7498080" cy="711943"/>
        </a:xfrm>
        <a:prstGeom prst="round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запитання зі шкалою важливості</a:t>
          </a:r>
          <a:endParaRPr lang="ru-RU" sz="2600" kern="1200" dirty="0"/>
        </a:p>
      </dsp:txBody>
      <dsp:txXfrm>
        <a:off x="34754" y="2889954"/>
        <a:ext cx="7428572" cy="642435"/>
      </dsp:txXfrm>
    </dsp:sp>
    <dsp:sp modelId="{24AAE141-0D7B-42B5-8ACC-8B9374552932}">
      <dsp:nvSpPr>
        <dsp:cNvPr id="0" name=""/>
        <dsp:cNvSpPr/>
      </dsp:nvSpPr>
      <dsp:spPr>
        <a:xfrm>
          <a:off x="0" y="3642023"/>
          <a:ext cx="7498080" cy="858166"/>
        </a:xfrm>
        <a:prstGeom prst="roundRect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/>
            <a:t>запитання з пропозицією вказати ступінь згоди</a:t>
          </a:r>
          <a:endParaRPr lang="ru-RU" sz="2600" kern="1200" dirty="0"/>
        </a:p>
      </dsp:txBody>
      <dsp:txXfrm>
        <a:off x="41892" y="3683915"/>
        <a:ext cx="7414296" cy="774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6777318" cy="1731982"/>
          </a:xfrm>
        </p:spPr>
        <p:txBody>
          <a:bodyPr>
            <a:normAutofit fontScale="90000"/>
          </a:bodyPr>
          <a:lstStyle/>
          <a:p>
            <a:r>
              <a:rPr lang="uk-UA" sz="4900" dirty="0" smtClean="0">
                <a:solidFill>
                  <a:schemeClr val="accent5">
                    <a:lumMod val="75000"/>
                  </a:schemeClr>
                </a:solidFill>
              </a:rPr>
              <a:t>СОЦІОЛОГІЧНЕ ДОСЛІДЖЕННЯ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 у БІБЛІОТЕЧНІЙ   СПРАВІ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uk-UA" sz="35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СЕМІНАР-ПРАКТИКУМ</a:t>
            </a:r>
          </a:p>
          <a:p>
            <a:pPr algn="ctr"/>
            <a:endParaRPr lang="uk-UA" dirty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В. ОМЕЛЬЧЕНКО 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824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sz="3600" dirty="0">
                <a:solidFill>
                  <a:schemeClr val="accent5">
                    <a:lumMod val="75000"/>
                  </a:schemeClr>
                </a:solidFill>
              </a:rPr>
              <a:t>ОСНОВНІ   МЕТОДИ   ЗБОРУ  СОЦІОЛОГІЧНОЇ   ІНФОРМАЦІЇ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775062"/>
              </p:ext>
            </p:extLst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1999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ЯКІ ВИДИ ОПИТУВАННЯ ІСНУЮТЬ?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675402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6474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/>
              <a:t>ЯКИЙ  ВИД   ОПИТУВАННЯ   МОЖНА ЗАСТОСУВАТИ   У   БІБЛІОТЕЦІ?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Опитування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– це метод одержання первинної соціологічної інформації, в основі якого лежить сукупність питань, які пропонуються респонденту, і відповіді на які утворюють необхідну дослідницьку інформацію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Анкетне опитування (анкетування)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є оперативним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та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економічним методом, придатним для використання у бібліотеці.</a:t>
            </a: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У залежності від мети дослідження та технічних можливостей бібліотеки можна організувати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роздаткове анкетування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або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он-лайн анкетування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нкета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– тиражований документ, що містить з’єднану спільною логікою систему запитань, сформульованих і пов’язаних між собою за встановленими правилами.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29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ЯК   МАЄ   ВИГЛЯДАТИ   АНКЕТА?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Якісний папір.</a:t>
            </a: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Чіткий шрифт відповідного розміру.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Текст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запитання та 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запропоновані варіанти відповідей доцільно друкувати різними шрифтами.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Ілюстративні матеріали, вказівні стрілки знімають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втому та покращують сприйняття.</a:t>
            </a: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Запитання анкети не мають «розриватися»</a:t>
            </a: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Обсяг анкети має бути таким, щоб на її заповнення респондент витрачав не більше 40-50 хвилин.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70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88832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ЯКА   СТРУКТУРА   АНКЕТИ </a:t>
            </a:r>
            <a:b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Є   СТАНДАРТНОЮ?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186173"/>
              </p:ext>
            </p:extLst>
          </p:nvPr>
        </p:nvGraphicFramePr>
        <p:xfrm>
          <a:off x="1403648" y="1484784"/>
          <a:ext cx="73540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52410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ЯКИХ  ВИМОГ СЛІД   ДОТРИМУВАТИСЯ, ФОРМУЛЮЧИ ЗАПИТАНЬ  АНКЕТИ?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112568"/>
          </a:xfrm>
        </p:spPr>
        <p:txBody>
          <a:bodyPr>
            <a:normAutofit fontScale="70000" lnSpcReduction="20000"/>
          </a:bodyPr>
          <a:lstStyle/>
          <a:p>
            <a:r>
              <a:rPr lang="uk-UA" sz="3900" dirty="0">
                <a:solidFill>
                  <a:schemeClr val="accent5">
                    <a:lumMod val="75000"/>
                  </a:schemeClr>
                </a:solidFill>
              </a:rPr>
              <a:t>формулювання запитань 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має забезпечити </a:t>
            </a:r>
            <a:r>
              <a:rPr lang="uk-UA" sz="3900" dirty="0">
                <a:solidFill>
                  <a:schemeClr val="accent5">
                    <a:lumMod val="75000"/>
                  </a:schemeClr>
                </a:solidFill>
              </a:rPr>
              <a:t>одержання інформації 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</a:rPr>
              <a:t>про явище, яке вивчається</a:t>
            </a:r>
          </a:p>
          <a:p>
            <a:endParaRPr lang="uk-UA" sz="39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sz="3900" dirty="0">
                <a:solidFill>
                  <a:schemeClr val="accent5">
                    <a:lumMod val="75000"/>
                  </a:schemeClr>
                </a:solidFill>
              </a:rPr>
              <a:t>респонденту 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</a:rPr>
              <a:t>слід 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надати можливість ухилитися </a:t>
            </a:r>
            <a:r>
              <a:rPr lang="uk-UA" sz="39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відповіді 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</a:rPr>
              <a:t>(«</a:t>
            </a:r>
            <a:r>
              <a:rPr lang="uk-UA" sz="3900" dirty="0">
                <a:solidFill>
                  <a:schemeClr val="accent5">
                    <a:lumMod val="75000"/>
                  </a:schemeClr>
                </a:solidFill>
              </a:rPr>
              <a:t>важко визначити», «важко сказати», «не знаю», «це мене не цікавить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</a:rPr>
              <a:t>»)</a:t>
            </a:r>
          </a:p>
          <a:p>
            <a:pPr marL="82296" indent="0">
              <a:buNone/>
            </a:pPr>
            <a:endParaRPr lang="uk-UA" sz="39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sz="3900" dirty="0">
                <a:solidFill>
                  <a:schemeClr val="accent5">
                    <a:lumMod val="75000"/>
                  </a:schemeClr>
                </a:solidFill>
              </a:rPr>
              <a:t>я</a:t>
            </a:r>
            <a:r>
              <a:rPr lang="uk-UA" sz="3900" dirty="0" smtClean="0">
                <a:solidFill>
                  <a:schemeClr val="accent5">
                    <a:lumMod val="75000"/>
                  </a:schemeClr>
                </a:solidFill>
              </a:rPr>
              <a:t>кщо не </a:t>
            </a:r>
            <a:r>
              <a:rPr lang="uk-UA" sz="3900" dirty="0">
                <a:solidFill>
                  <a:schemeClr val="accent5">
                    <a:lumMod val="75000"/>
                  </a:schemeClr>
                </a:solidFill>
              </a:rPr>
              <a:t>всі респонденти можуть відповісти на запитання через брак знань чи досвіду, то застосовують </a:t>
            </a:r>
            <a:r>
              <a:rPr lang="uk-UA" sz="39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запитання-фільтри</a:t>
            </a:r>
            <a:endParaRPr lang="uk-UA" sz="3900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4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>
                <a:solidFill>
                  <a:schemeClr val="accent5">
                    <a:lumMod val="75000"/>
                  </a:schemeClr>
                </a:solidFill>
              </a:rPr>
              <a:t>ЯКИХ  ВИМОГ СЛІД   ДОТРИМУВАТИСЯ, ФОРМУЛЮЧИ ЗАПИТАНЬ  АНКЕТИ?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запитання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необхідно формулювати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логічно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чітко</a:t>
            </a:r>
          </a:p>
          <a:p>
            <a:endParaRPr lang="uk-UA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необхідно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уникати неоднозначності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у формулюваннях </a:t>
            </a: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запитання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має містити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у своєму формулюванні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підказок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, елементів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навіювання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, не давати установку на «погані» чи «добрі» варіанти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відповідей</a:t>
            </a:r>
          </a:p>
          <a:p>
            <a:endParaRPr lang="uk-UA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88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>
                <a:solidFill>
                  <a:schemeClr val="accent5">
                    <a:lumMod val="75000"/>
                  </a:schemeClr>
                </a:solidFill>
              </a:rPr>
              <a:t>ЯКИХ  ВИМОГ СЛІД   ДОТРИМУВАТИСЯ, ФОРМУЛЮЧИ ЗАПИТАНЬ  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АНКЕТИ?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одне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запитання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має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містити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по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суті</a:t>
            </a:r>
            <a:b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або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більше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запитань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можна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задавати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надто довгі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запитання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слід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занадто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деталізувати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запитання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слід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уникати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маловідомих слів, сленгу, фахової термінології або слів з подвійним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значенням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однотипні запитання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доцільно об'єднувати у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таблицю 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34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Autofit/>
          </a:bodyPr>
          <a:lstStyle/>
          <a:p>
            <a:pPr algn="ctr"/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ЗАПИТАННЯ АНКЕТИ БУВАЮТЬ</a:t>
            </a:r>
            <a:r>
              <a:rPr lang="uk-UA" sz="3600" dirty="0" smtClean="0"/>
              <a:t>: </a:t>
            </a:r>
            <a:endParaRPr lang="ru-RU" sz="36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488166"/>
              </p:ext>
            </p:extLst>
          </p:nvPr>
        </p:nvGraphicFramePr>
        <p:xfrm>
          <a:off x="1435608" y="980728"/>
          <a:ext cx="7498080" cy="5267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0278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ВИДИ   ЗАКРИТИХ   ЗАПИТАНЬ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817721"/>
              </p:ext>
            </p:extLst>
          </p:nvPr>
        </p:nvGraphicFramePr>
        <p:xfrm>
          <a:off x="1435608" y="1556792"/>
          <a:ext cx="7498080" cy="4691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9396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ЩО ТАКЕ СОЦІОЛОГІЧНЕ ДОСЛІДЖЕННЯ </a:t>
            </a:r>
            <a:r>
              <a:rPr lang="uk-UA" sz="44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uk-UA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Соціологічне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(СД)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це система послідовних методологічних, методичних та організаційно-технічних процедур, спрямованих на отримання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об’єктивних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даних про соціальне явище чи процес, що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вивчається.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У 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 відбувається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поєднання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теоретичного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та емпіричного рівнів пізнання.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49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1728192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альтернативне 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запитання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(передбачаються відповіді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«так</a:t>
            </a:r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/>
              </a:rPr>
              <a:t>» або «ні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»)</a:t>
            </a:r>
            <a:endParaRPr lang="ru-RU" sz="32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420888"/>
            <a:ext cx="7498080" cy="3827512"/>
          </a:xfrm>
        </p:spPr>
        <p:txBody>
          <a:bodyPr/>
          <a:lstStyle/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 Є У БІЛІОТЕКИ, ПОСЛУГАМИ ЯКОЇ ВИ КОРИСТУЄТЕСЬ, ВЛАСНИЙ БЛОГ?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. 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Так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. Ні	</a:t>
            </a: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. Важко сказати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64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>
                <a:solidFill>
                  <a:schemeClr val="accent5">
                    <a:lumMod val="75000"/>
                  </a:schemeClr>
                </a:solidFill>
              </a:rPr>
              <a:t>запитання з вибірковою відповіддю (</a:t>
            </a:r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/>
              </a:rPr>
              <a:t>запитання-«меню», в якому пропонуються декілька варіантів відповідей на вибір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420888"/>
            <a:ext cx="7498080" cy="3827512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ЯКИЙ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НАПРЯМОК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РОБОТИ ВАШОЇ БІБЛІОТЕКИ ІЗ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ЗВ’ЯЗКІВ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ГРОМАДСЬКІСТЮ СЬОГОДНІ Є ПРІОРИТЕТНИМ? </a:t>
            </a:r>
            <a:r>
              <a:rPr lang="uk-UA" i="1" dirty="0">
                <a:solidFill>
                  <a:schemeClr val="accent5">
                    <a:lumMod val="75000"/>
                  </a:schemeClr>
                </a:solidFill>
              </a:rPr>
              <a:t>(можливо декілька варіантів відповіді</a:t>
            </a:r>
            <a:r>
              <a:rPr lang="uk-UA" i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pPr marL="82296" indent="0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1. Співробітництво зі ЗМІ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2. Корпоративний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PR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 (формування іміджу бібліотеки)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3. Просування послуг і сервісів бібліотеки у мережі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Internet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4. Взаємодія з керівництвом Університету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5. Звіти перед громадськістю (виставляються на сайті бібліотеки)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6.  Важко сказати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Інше________________________________________________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04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запитання з оціночною 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шкалою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(ознака </a:t>
            </a:r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/>
              </a:rPr>
              <a:t>ранжується за оцінками від «незадовільно» до «відмінно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») </a:t>
            </a:r>
            <a:endParaRPr lang="ru-RU" sz="32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348880"/>
            <a:ext cx="7498080" cy="3899520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uk-UA" dirty="0"/>
              <a:t> </a:t>
            </a:r>
            <a:endParaRPr lang="ru-RU" dirty="0"/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ВИ ОЦІНЮЮТЕ ЗРУЧНІСТЬ КОРИСТУВАННЯ ПОШУКОВОЮ СИСТЕМОЮ БІБЛІОТЕКИ?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1. 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Добре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				1. Відмінно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2. 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Задовільно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uk-UA" u="sng" dirty="0">
                <a:solidFill>
                  <a:schemeClr val="accent5">
                    <a:lumMod val="75000"/>
                  </a:schemeClr>
                </a:solidFill>
              </a:rPr>
              <a:t>або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		2. Добре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3. 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Погано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				3. Задовільно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4. Важко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сказати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uk-UA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uk-UA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. 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Погано							5. Важко сказати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43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0226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запитання зі шкалою 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важливості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(від «дуже важливо»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до «зовсім не важливо»)</a:t>
            </a:r>
            <a:endParaRPr lang="ru-RU" sz="32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348880"/>
            <a:ext cx="7498080" cy="3899520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НАЯВНІСТЬ БЕЗКОШТОВНОЇ ПОСЛУГИ БІБЛІОТЕКИ «ЕЛЕКТРОННА ДОСТАВКА ДОКУМЕНТІВ» ДЛЯ МЕНЕ …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1. Дуже важлива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2. Скоріше важлива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3. Скоріше не важлива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4. Зовсім не важлива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5. Важко сказати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4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rmAutofit/>
          </a:bodyPr>
          <a:lstStyle/>
          <a:p>
            <a:pPr marL="82296" indent="0" algn="ctr"/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запитання </a:t>
            </a:r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пропозицією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вказати </a:t>
            </a:r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ступінь згоди чи 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незгоди</a:t>
            </a:r>
            <a:b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із </a:t>
            </a:r>
            <a:r>
              <a:rPr lang="uk-UA" sz="3200" dirty="0">
                <a:solidFill>
                  <a:schemeClr val="accent5">
                    <a:lumMod val="75000"/>
                  </a:schemeClr>
                </a:solidFill>
                <a:effectLst/>
              </a:rPr>
              <a:t>сутністю </a:t>
            </a:r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твердження</a:t>
            </a:r>
            <a:endParaRPr lang="uk-UA" sz="32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 ЗГОДНІ ВИ, ЩО ПРОВЕДЕННЯ СОЦІОЛОГІЧНИХ ДОСЛІДЖЕНЬ МОЖЕ НАДАТИ ІНФОРМАЦІЮ, НЕОБХІДНУ ДЛЯ ПІДВИЩЕННЯ ЕФФЕКТИВНОСТІ РОБОТИ БІБЛІОТЕКИ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1. Згоден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2. Скоріше згоден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3. Скоріше не згоден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4. Не згоден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5. Важко сказати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38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35608" y="1772816"/>
            <a:ext cx="7498080" cy="2520280"/>
          </a:xfrm>
        </p:spPr>
        <p:txBody>
          <a:bodyPr>
            <a:normAutofit/>
          </a:bodyPr>
          <a:lstStyle/>
          <a:p>
            <a:pPr algn="ctr"/>
            <a:r>
              <a:rPr lang="uk-UA" sz="4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Щиро дякую за увагу!</a:t>
            </a:r>
            <a:r>
              <a:rPr lang="ru-RU" sz="4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0757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З   ЯКИХ   «КРОКІВ»   СКЛАДЄТЬСЯ   </a:t>
            </a:r>
            <a:b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СОЦІОЛОГІЧНЕ   ДОСЛІДЖЕННЯ </a:t>
            </a:r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691782"/>
              </p:ext>
            </p:extLst>
          </p:nvPr>
        </p:nvGraphicFramePr>
        <p:xfrm>
          <a:off x="1331640" y="1556792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6401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ДЛЯ  ЧОГО  ПОТРІБНА </a:t>
            </a:r>
            <a:b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ПРОГРАМА  СД?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uk-UA" sz="3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</a:t>
            </a:r>
            <a:r>
              <a:rPr lang="uk-UA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</a:t>
            </a: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000" dirty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</a:rPr>
              <a:t>науковий </a:t>
            </a:r>
            <a:r>
              <a:rPr lang="uk-UA" sz="3000" dirty="0">
                <a:solidFill>
                  <a:schemeClr val="accent5">
                    <a:lumMod val="75000"/>
                  </a:schemeClr>
                </a:solidFill>
              </a:rPr>
              <a:t>документ, </a:t>
            </a: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</a:rPr>
              <a:t>що містить </a:t>
            </a:r>
            <a:r>
              <a:rPr lang="uk-UA" sz="3000" dirty="0">
                <a:solidFill>
                  <a:schemeClr val="accent5">
                    <a:lumMod val="75000"/>
                  </a:schemeClr>
                </a:solidFill>
              </a:rPr>
              <a:t>загальну </a:t>
            </a: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</a:rPr>
              <a:t>концепцію дослідження.</a:t>
            </a:r>
          </a:p>
          <a:p>
            <a:pPr marL="82296" indent="0">
              <a:buNone/>
            </a:pPr>
            <a:endParaRPr lang="uk-UA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</a:rPr>
              <a:t>У межах програми обґрунтовується практична та наукова доцільність проведення СД.</a:t>
            </a:r>
          </a:p>
          <a:p>
            <a:pPr marL="82296" indent="0">
              <a:buNone/>
            </a:pPr>
            <a:endParaRPr lang="uk-UA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</a:rPr>
              <a:t>Визначаються дії, які дозволять отримати надійну та об'єктивну інформацію про явище або процес, </a:t>
            </a:r>
            <a:r>
              <a:rPr lang="uk-UA" sz="3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sz="3000" dirty="0" smtClean="0">
                <a:solidFill>
                  <a:schemeClr val="accent5">
                    <a:lumMod val="75000"/>
                  </a:schemeClr>
                </a:solidFill>
              </a:rPr>
              <a:t>що вивчаються. </a:t>
            </a:r>
            <a:endParaRPr lang="ru-RU" sz="30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9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341784"/>
            <a:ext cx="77460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З  ЯКИХ  РОЗДІЛІВ  </a:t>
            </a:r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СКЛАДАЄТЬСЯ ПРОГРАМА  </a:t>
            </a:r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СД  ?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МЕТОДОЛОГІЧНИЙ 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постановка проблеми;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формулювання теми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визначення об'єкта  і    предмета;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визначення мети  і   завдань;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л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огічний аналіз понять;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висування гіпотез.   </a:t>
            </a:r>
          </a:p>
          <a:p>
            <a:pPr marL="82296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ПРОЦЕДУРНИЙ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обґрунтування  вибірки;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визначення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методів збору соціологічної інформації;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підготовка інструментарію для збору соціологічної інформації.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КОРОТКО </a:t>
            </a:r>
            <a:b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</a:rPr>
              <a:t> ПРО  МЕТОДОЛОГІЧНИЙ   РОЗДІЛ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84784"/>
            <a:ext cx="7498080" cy="4872608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 проблеми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дослідження означає вихід за межі того, що вже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відомо про певне явище або процес, у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сферу того, що необхідно вивчити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. «Знання про незнання».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– концентроване вербальне відображення проблеми, яке охоплює основні питань дослідження.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Об'єкт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–  це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те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явище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або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процес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на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які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спрямовані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пізнавальні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зусилля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дослідників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–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це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ті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властивості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відношення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функції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елементи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об'єкта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що потребують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наукового пояснення. 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– кінцевий результат, на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отримання якого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орієнтоване дослідження. «Образ майбутнього».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– це низка окремих, менш масштабних цілей, реалізація яких працює на визначення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шляхів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досягнення загальної мети дослідження.</a:t>
            </a: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Логічний аналіз понять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– визначення змісту понять та зв'язків між ними.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01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82296" indent="0" algn="ctr"/>
            <a:r>
              <a:rPr lang="uk-UA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ОБҐРУНТУВАННЯ ВИБІРКИ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 algn="ctr">
              <a:buNone/>
            </a:pP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(ПРОЦЕДУРНИЙ РОЗДІЛ)</a:t>
            </a:r>
          </a:p>
          <a:p>
            <a:pPr marL="82296" indent="0">
              <a:buNone/>
            </a:pP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Генеральна </a:t>
            </a:r>
            <a:r>
              <a:rPr lang="uk-UA" sz="2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сукупність</a:t>
            </a:r>
            <a:r>
              <a:rPr lang="uk-UA" sz="2600" dirty="0">
                <a:solidFill>
                  <a:schemeClr val="accent5">
                    <a:lumMod val="75000"/>
                  </a:schemeClr>
                </a:solidFill>
              </a:rPr>
              <a:t> – це вся сукупність одиниць </a:t>
            </a: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</a:rPr>
              <a:t>вивчення, </a:t>
            </a:r>
            <a:r>
              <a:rPr lang="uk-UA" sz="2600" dirty="0">
                <a:solidFill>
                  <a:schemeClr val="accent5">
                    <a:lumMod val="75000"/>
                  </a:schemeClr>
                </a:solidFill>
              </a:rPr>
              <a:t>що має відношення до проблеми, </a:t>
            </a: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</a:rPr>
              <a:t>яка досліджується.</a:t>
            </a:r>
          </a:p>
          <a:p>
            <a:pPr marL="82296" indent="0">
              <a:buNone/>
            </a:pP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Вибіркова сукупність</a:t>
            </a: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</a:rPr>
              <a:t> –  частина одиниць </a:t>
            </a:r>
            <a:r>
              <a:rPr lang="uk-UA" sz="2600" dirty="0">
                <a:solidFill>
                  <a:schemeClr val="accent5">
                    <a:lumMod val="75000"/>
                  </a:schemeClr>
                </a:solidFill>
              </a:rPr>
              <a:t>генеральної сукупності, що </a:t>
            </a: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</a:rPr>
              <a:t>будуть безпосередньо вивчені</a:t>
            </a:r>
            <a:r>
              <a:rPr lang="uk-UA" sz="26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uk-UA" sz="2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Репрезентативність</a:t>
            </a: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</a:rPr>
              <a:t> –  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здатність вибіркової сукупності максимально точно відтворювати характеристики генеральної </a:t>
            </a: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</a:rPr>
              <a:t>сукупності.</a:t>
            </a:r>
          </a:p>
          <a:p>
            <a:pPr marL="82296" indent="0">
              <a:buNone/>
            </a:pP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 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вибіркова сукупність</a:t>
            </a: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 репрезентативною, то висновки, зроблені на основі її дослідження, поширюються на генеральну сукупність в цілому</a:t>
            </a:r>
            <a:r>
              <a:rPr lang="uk-UA" sz="2800" dirty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uk-UA" sz="2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uk-UA" sz="2600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89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2296" indent="0" algn="ctr"/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uk-UA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РОЗРАХУВАТИ ВИБІРКОВУ 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СУКУПНІСТЬ ?</a:t>
            </a:r>
            <a:endParaRPr lang="uk-UA" sz="3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(ПРОЦЕДУРНИЙ РОЗДІЛ)</a:t>
            </a:r>
          </a:p>
          <a:p>
            <a:pPr marL="82296" indent="0">
              <a:buNone/>
            </a:pP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</a:rPr>
              <a:t>n 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(вибіркова сукупність) = </a:t>
            </a:r>
            <a:r>
              <a:rPr lang="en-US" sz="2400" u="sng" dirty="0" smtClean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uk-UA" sz="2400" u="sng" dirty="0" smtClean="0">
                <a:solidFill>
                  <a:schemeClr val="accent5">
                    <a:lumMod val="75000"/>
                  </a:schemeClr>
                </a:solidFill>
              </a:rPr>
              <a:t>(ген</a:t>
            </a:r>
            <a:r>
              <a:rPr lang="uk-UA" sz="2400" u="sng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r>
              <a:rPr lang="uk-UA" sz="2400" u="sng" dirty="0" smtClean="0">
                <a:solidFill>
                  <a:schemeClr val="accent5">
                    <a:lumMod val="75000"/>
                  </a:schemeClr>
                </a:solidFill>
              </a:rPr>
              <a:t>сукупність</a:t>
            </a:r>
            <a:r>
              <a:rPr lang="uk-UA" sz="2400" u="sng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</a:rPr>
              <a:t>				</a:t>
            </a: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</a:rPr>
              <a:t>    0,0025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N 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+ 1 </a:t>
            </a:r>
          </a:p>
          <a:p>
            <a:pPr marL="82296" indent="0">
              <a:buNone/>
            </a:pP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Для спрощення розрахунків можна користуватись 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таблицею 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визначення вибіркової сукупності</a:t>
            </a: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82296" indent="0">
              <a:buNone/>
            </a:pPr>
            <a:endParaRPr lang="uk-UA" sz="2400" dirty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/>
          </a:p>
          <a:p>
            <a:pPr marL="82296" indent="0">
              <a:buNone/>
            </a:pP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Найменша сукупність об’єктів, які вивчаються, не може бути менша за 25 одиниць.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Під час розрахунків необхідно враховувати 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вибраковки</a:t>
            </a:r>
            <a:r>
              <a:rPr lang="uk-UA" sz="2400" dirty="0">
                <a:solidFill>
                  <a:schemeClr val="accent5">
                    <a:lumMod val="75000"/>
                  </a:schemeClr>
                </a:solidFill>
              </a:rPr>
              <a:t> (max 5%).</a:t>
            </a:r>
            <a:endParaRPr lang="uk-UA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uk-UA" sz="2400" dirty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uk-UA" sz="2400" dirty="0" smtClean="0"/>
          </a:p>
          <a:p>
            <a:pPr marL="82296" indent="0">
              <a:buNone/>
            </a:pPr>
            <a:endParaRPr lang="ru-RU" sz="2400" dirty="0"/>
          </a:p>
          <a:p>
            <a:pPr marL="82296" indent="0">
              <a:buNone/>
            </a:pPr>
            <a:endParaRPr lang="ru-RU" sz="2400" dirty="0"/>
          </a:p>
          <a:p>
            <a:pPr marL="82296" indent="0">
              <a:buNone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461959"/>
              </p:ext>
            </p:extLst>
          </p:nvPr>
        </p:nvGraphicFramePr>
        <p:xfrm>
          <a:off x="1691680" y="3717033"/>
          <a:ext cx="6624735" cy="792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4935"/>
                <a:gridCol w="373133"/>
                <a:gridCol w="516757"/>
                <a:gridCol w="516757"/>
                <a:gridCol w="516757"/>
                <a:gridCol w="516757"/>
                <a:gridCol w="643058"/>
                <a:gridCol w="516757"/>
                <a:gridCol w="643058"/>
                <a:gridCol w="518922"/>
                <a:gridCol w="518922"/>
                <a:gridCol w="518922"/>
              </a:tblGrid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50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250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400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500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750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1500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154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171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222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286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333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270125" y="36385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29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6130"/>
          </a:xfrm>
        </p:spPr>
        <p:txBody>
          <a:bodyPr>
            <a:normAutofit fontScale="90000"/>
          </a:bodyPr>
          <a:lstStyle/>
          <a:p>
            <a:pPr marL="82296" indent="0" algn="ctr"/>
            <a:r>
              <a:rPr lang="ru-RU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  РОЗРАХУВАТИ   КРОК   ВИБІРКИ?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 algn="ctr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(ПРОЦЕДУРНИЙ  РОЗДІЛ)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Крок вибірки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 – це послідовний відбір респондентів через однаковий інтервал.</a:t>
            </a:r>
            <a:endParaRPr lang="ru-RU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Крок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вибірки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визначають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як пропорцію обсягів генеральної та вибіркової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сукупностей.</a:t>
            </a:r>
          </a:p>
          <a:p>
            <a:pPr marL="82296" indent="0">
              <a:buNone/>
            </a:pP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K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крок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вибірки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)=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u="sng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uk-UA" sz="2400" u="sng" dirty="0" smtClean="0">
                <a:solidFill>
                  <a:schemeClr val="accent5">
                    <a:lumMod val="75000"/>
                  </a:schemeClr>
                </a:solidFill>
              </a:rPr>
              <a:t>розмір</a:t>
            </a:r>
            <a:r>
              <a:rPr lang="ru-RU" sz="2400" u="sng" dirty="0" smtClean="0">
                <a:solidFill>
                  <a:schemeClr val="accent5">
                    <a:lumMod val="75000"/>
                  </a:schemeClr>
                </a:solidFill>
              </a:rPr>
              <a:t> генерал. </a:t>
            </a:r>
            <a:r>
              <a:rPr lang="uk-UA" sz="2400" u="sng" dirty="0" err="1" smtClean="0">
                <a:solidFill>
                  <a:schemeClr val="accent5">
                    <a:lumMod val="75000"/>
                  </a:schemeClr>
                </a:solidFill>
              </a:rPr>
              <a:t>сукупості</a:t>
            </a:r>
            <a:r>
              <a:rPr lang="ru-RU" sz="2400" u="sng" dirty="0" smtClean="0">
                <a:solidFill>
                  <a:schemeClr val="accent5">
                    <a:lumMod val="75000"/>
                  </a:schemeClr>
                </a:solidFill>
              </a:rPr>
              <a:t>)   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2296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			      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</a:rPr>
              <a:t>(розмір вибіркової </a:t>
            </a:r>
            <a:r>
              <a:rPr lang="uk-UA" sz="2400" dirty="0" err="1" smtClean="0">
                <a:solidFill>
                  <a:schemeClr val="accent5">
                    <a:lumMod val="75000"/>
                  </a:schemeClr>
                </a:solidFill>
              </a:rPr>
              <a:t>сукуп</a:t>
            </a:r>
            <a:r>
              <a:rPr lang="uk-UA" sz="2400" dirty="0" smtClean="0">
                <a:solidFill>
                  <a:schemeClr val="accent5">
                    <a:lumMod val="75000"/>
                  </a:schemeClr>
                </a:solidFill>
              </a:rPr>
              <a:t>.)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8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907</TotalTime>
  <Words>1003</Words>
  <Application>Microsoft Office PowerPoint</Application>
  <PresentationFormat>On-screen Show (4:3)</PresentationFormat>
  <Paragraphs>211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Солнцестояние</vt:lpstr>
      <vt:lpstr>СОЦІОЛОГІЧНЕ ДОСЛІДЖЕННЯ   у БІБЛІОТЕЧНІЙ   СПРАВІ</vt:lpstr>
      <vt:lpstr>ЩО ТАКЕ СОЦІОЛОГІЧНЕ ДОСЛІДЖЕННЯ ?</vt:lpstr>
      <vt:lpstr>З   ЯКИХ   «КРОКІВ»   СКЛАДЄТЬСЯ    СОЦІОЛОГІЧНЕ   ДОСЛІДЖЕННЯ ?</vt:lpstr>
      <vt:lpstr>ДЛЯ  ЧОГО  ПОТРІБНА  ПРОГРАМА  СД?</vt:lpstr>
      <vt:lpstr>З  ЯКИХ  РОЗДІЛІВ  СКЛАДАЄТЬСЯ ПРОГРАМА  СД  ? </vt:lpstr>
      <vt:lpstr>КОРОТКО   ПРО  МЕТОДОЛОГІЧНИЙ   РОЗДІЛ</vt:lpstr>
      <vt:lpstr>ОБҐРУНТУВАННЯ ВИБІРКИ</vt:lpstr>
      <vt:lpstr>ЯК РОЗРАХУВАТИ ВИБІРКОВУ СУКУПНІСТЬ ?</vt:lpstr>
      <vt:lpstr>ЯК   РОЗРАХУВАТИ   КРОК   ВИБІРКИ?</vt:lpstr>
      <vt:lpstr>ОСНОВНІ   МЕТОДИ   ЗБОРУ  СОЦІОЛОГІЧНОЇ   ІНФОРМАЦІЇ</vt:lpstr>
      <vt:lpstr>ЯКІ ВИДИ ОПИТУВАННЯ ІСНУЮТЬ?</vt:lpstr>
      <vt:lpstr>ЯКИЙ  ВИД   ОПИТУВАННЯ   МОЖНА ЗАСТОСУВАТИ   У   БІБЛІОТЕЦІ?</vt:lpstr>
      <vt:lpstr>ЯК   МАЄ   ВИГЛЯДАТИ   АНКЕТА?</vt:lpstr>
      <vt:lpstr>ЯКА   СТРУКТУРА   АНКЕТИ  Є   СТАНДАРТНОЮ? </vt:lpstr>
      <vt:lpstr>ЯКИХ  ВИМОГ СЛІД   ДОТРИМУВАТИСЯ, ФОРМУЛЮЧИ ЗАПИТАНЬ  АНКЕТИ?</vt:lpstr>
      <vt:lpstr>ЯКИХ  ВИМОГ СЛІД   ДОТРИМУВАТИСЯ, ФОРМУЛЮЧИ ЗАПИТАНЬ  АНКЕТИ?</vt:lpstr>
      <vt:lpstr>ЯКИХ  ВИМОГ СЛІД   ДОТРИМУВАТИСЯ, ФОРМУЛЮЧИ ЗАПИТАНЬ  АНКЕТИ?</vt:lpstr>
      <vt:lpstr>ЗАПИТАННЯ АНКЕТИ БУВАЮТЬ: </vt:lpstr>
      <vt:lpstr>ВИДИ   ЗАКРИТИХ   ЗАПИТАНЬ</vt:lpstr>
      <vt:lpstr>альтернативне запитання (передбачаються відповіді «так» або «ні»)</vt:lpstr>
      <vt:lpstr>запитання з вибірковою відповіддю (запитання-«меню», в якому пропонуються декілька варіантів відповідей на вибір)</vt:lpstr>
      <vt:lpstr>запитання з оціночною шкалою (ознака ранжується за оцінками від «незадовільно» до «відмінно») </vt:lpstr>
      <vt:lpstr>запитання зі шкалою важливості (від «дуже важливо» до «зовсім не важливо»)</vt:lpstr>
      <vt:lpstr>запитання з пропозицією вказати ступінь згоди чи незгоди із сутністю твердження</vt:lpstr>
      <vt:lpstr>Щиро 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СОЦІОЛОГІЧНЕ ДОСЛІДЖЕННЯ </dc:title>
  <dc:creator>user</dc:creator>
  <cp:lastModifiedBy>MX</cp:lastModifiedBy>
  <cp:revision>103</cp:revision>
  <dcterms:created xsi:type="dcterms:W3CDTF">2016-01-28T18:53:05Z</dcterms:created>
  <dcterms:modified xsi:type="dcterms:W3CDTF">2016-02-03T10:10:59Z</dcterms:modified>
</cp:coreProperties>
</file>