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с\Desktop\science night\Безымяц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5439163" cy="508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07904" cy="507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58924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Пример настройки узла сети в системе мониторинга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6932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</TotalTime>
  <Words>7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2</cp:revision>
  <dcterms:created xsi:type="dcterms:W3CDTF">2013-09-25T19:55:58Z</dcterms:created>
  <dcterms:modified xsi:type="dcterms:W3CDTF">2013-09-25T20:01:56Z</dcterms:modified>
</cp:coreProperties>
</file>