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тас\Desktop\science night\Безымянный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25" y="0"/>
            <a:ext cx="8928992" cy="279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636912"/>
            <a:ext cx="2746791" cy="2272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287" y="2636912"/>
            <a:ext cx="2935433" cy="2278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720" y="2640566"/>
            <a:ext cx="3426280" cy="227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5661248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Интерфейс системы </a:t>
            </a:r>
            <a:r>
              <a:rPr lang="ru-RU" sz="2400" b="1" i="1" dirty="0" smtClean="0"/>
              <a:t>мониторинга компьютерной </a:t>
            </a:r>
            <a:r>
              <a:rPr lang="ru-RU" sz="2400" b="1" i="1" dirty="0" smtClean="0"/>
              <a:t>сети общежитий ХНУРЭ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5047819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0</TotalTime>
  <Words>7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Углы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Стас</dc:creator>
  <cp:lastModifiedBy>Стас</cp:lastModifiedBy>
  <cp:revision>2</cp:revision>
  <dcterms:created xsi:type="dcterms:W3CDTF">2013-09-25T19:45:59Z</dcterms:created>
  <dcterms:modified xsi:type="dcterms:W3CDTF">2013-09-25T19:55:41Z</dcterms:modified>
</cp:coreProperties>
</file>