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7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тас\Desktop\science night\imgr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27013"/>
            <a:ext cx="2457450" cy="186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23528" y="3429000"/>
            <a:ext cx="2376264" cy="108012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Звонок техническому  персоналу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60465" y="3429000"/>
            <a:ext cx="2376264" cy="108012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Звонок региональному менеджеру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44208" y="3429000"/>
            <a:ext cx="2376264" cy="108012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Переадресация жалобы руководству университета</a:t>
            </a:r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 rot="5400000">
            <a:off x="4144541" y="2345941"/>
            <a:ext cx="1008112" cy="50405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8357259">
            <a:off x="2490318" y="1841885"/>
            <a:ext cx="1008112" cy="50405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2681593">
            <a:off x="5992107" y="1828027"/>
            <a:ext cx="1008112" cy="50405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043608" y="5445224"/>
            <a:ext cx="741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Координатор имеет возможность решить проблему на различных уровнях</a:t>
            </a:r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val="216501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0</TotalTime>
  <Words>18</Words>
  <Application>Microsoft Office PowerPoint</Application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Углы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Стас</dc:creator>
  <cp:lastModifiedBy>Стас</cp:lastModifiedBy>
  <cp:revision>1</cp:revision>
  <dcterms:created xsi:type="dcterms:W3CDTF">2013-09-25T19:40:22Z</dcterms:created>
  <dcterms:modified xsi:type="dcterms:W3CDTF">2013-09-25T19:45:25Z</dcterms:modified>
</cp:coreProperties>
</file>