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71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Стас\Desktop\science night\imgr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545336"/>
            <a:ext cx="976092" cy="955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Стас\Desktop\science night\imgr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060848"/>
            <a:ext cx="1357596" cy="1357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Стас\Desktop\science night\image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2911" y="3717031"/>
            <a:ext cx="1711598" cy="1203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7420"/>
            <a:ext cx="1008112" cy="1691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45" y="2420888"/>
            <a:ext cx="2329108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Стрелка вправо 4"/>
          <p:cNvSpPr/>
          <p:nvPr/>
        </p:nvSpPr>
        <p:spPr>
          <a:xfrm>
            <a:off x="2525084" y="836712"/>
            <a:ext cx="1008112" cy="576064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>
            <a:off x="2525084" y="2451614"/>
            <a:ext cx="1008112" cy="576064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>
            <a:off x="2525084" y="3933056"/>
            <a:ext cx="1008112" cy="576064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>
            <a:off x="5314509" y="824865"/>
            <a:ext cx="1008112" cy="576064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>
            <a:off x="5314509" y="2451614"/>
            <a:ext cx="1008112" cy="576064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право 14"/>
          <p:cNvSpPr/>
          <p:nvPr/>
        </p:nvSpPr>
        <p:spPr>
          <a:xfrm>
            <a:off x="5314509" y="4195791"/>
            <a:ext cx="1008112" cy="576064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1" name="Picture 7" descr="C:\Users\Стас\Desktop\science night\imgres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916832"/>
            <a:ext cx="2457450" cy="1866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183637" y="5517232"/>
            <a:ext cx="71447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/>
              <a:t>70 % информации о состоянии сети координатор получает от системы мониторинга</a:t>
            </a:r>
            <a:endParaRPr lang="ru-RU" sz="2400" b="1" i="1" dirty="0"/>
          </a:p>
        </p:txBody>
      </p:sp>
    </p:spTree>
    <p:extLst>
      <p:ext uri="{BB962C8B-B14F-4D97-AF65-F5344CB8AC3E}">
        <p14:creationId xmlns:p14="http://schemas.microsoft.com/office/powerpoint/2010/main" val="2430194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Углы">
  <a:themeElements>
    <a:clrScheme name="Углы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Угл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Угл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0</TotalTime>
  <Words>11</Words>
  <Application>Microsoft Office PowerPoint</Application>
  <PresentationFormat>Экран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Углы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Стас</dc:creator>
  <cp:lastModifiedBy>Стас</cp:lastModifiedBy>
  <cp:revision>1</cp:revision>
  <dcterms:created xsi:type="dcterms:W3CDTF">2013-09-25T19:31:26Z</dcterms:created>
  <dcterms:modified xsi:type="dcterms:W3CDTF">2013-09-25T19:40:06Z</dcterms:modified>
</cp:coreProperties>
</file>