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25" y="0"/>
            <a:ext cx="51639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5929" y="648866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Общежития ХНУРЭ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5153023" y="0"/>
            <a:ext cx="3990977" cy="612648"/>
          </a:xfrm>
          <a:prstGeom prst="wedgeRoundRectCallout">
            <a:avLst>
              <a:gd name="adj1" fmla="val -157232"/>
              <a:gd name="adj2" fmla="val 125270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Общежитие №8</a:t>
            </a:r>
            <a:br>
              <a:rPr lang="ru-RU" dirty="0" smtClean="0"/>
            </a:br>
            <a:r>
              <a:rPr lang="ru-RU" dirty="0" smtClean="0"/>
              <a:t>Просп. Л. Свободы, 51-Б</a:t>
            </a:r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154910" y="701101"/>
            <a:ext cx="3990977" cy="612648"/>
          </a:xfrm>
          <a:prstGeom prst="wedgeRoundRectCallout">
            <a:avLst>
              <a:gd name="adj1" fmla="val -159159"/>
              <a:gd name="adj2" fmla="val 30417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Общежитие </a:t>
            </a:r>
            <a:r>
              <a:rPr lang="ru-RU" dirty="0" smtClean="0"/>
              <a:t>№7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Просп. Л. Свободы, </a:t>
            </a:r>
            <a:r>
              <a:rPr lang="ru-RU" dirty="0" smtClean="0"/>
              <a:t>51-А</a:t>
            </a:r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5140341" y="1371504"/>
            <a:ext cx="3990977" cy="684656"/>
          </a:xfrm>
          <a:prstGeom prst="wedgeRoundRectCallout">
            <a:avLst>
              <a:gd name="adj1" fmla="val -140909"/>
              <a:gd name="adj2" fmla="val 160187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Общежитие </a:t>
            </a:r>
            <a:r>
              <a:rPr lang="ru-RU" dirty="0" smtClean="0"/>
              <a:t>№5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Ул. Целиноградская, 58</a:t>
            </a:r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5140341" y="2132856"/>
            <a:ext cx="3990977" cy="612648"/>
          </a:xfrm>
          <a:prstGeom prst="wedgeRoundRectCallout">
            <a:avLst>
              <a:gd name="adj1" fmla="val -148380"/>
              <a:gd name="adj2" fmla="val 32393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Общежитие </a:t>
            </a:r>
            <a:r>
              <a:rPr lang="ru-RU" dirty="0" smtClean="0"/>
              <a:t>№4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Ул. Целиноградская, </a:t>
            </a:r>
            <a:r>
              <a:rPr lang="ru-RU" dirty="0" smtClean="0"/>
              <a:t>36</a:t>
            </a:r>
            <a:endParaRPr lang="ru-RU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161660" y="2852936"/>
            <a:ext cx="3990977" cy="737344"/>
          </a:xfrm>
          <a:prstGeom prst="wedgeRoundRectCallout">
            <a:avLst>
              <a:gd name="adj1" fmla="val -135391"/>
              <a:gd name="adj2" fmla="val 235753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Общежитие </a:t>
            </a:r>
            <a:r>
              <a:rPr lang="ru-RU" dirty="0" smtClean="0"/>
              <a:t>№6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Ул. </a:t>
            </a:r>
            <a:r>
              <a:rPr lang="ru-RU" dirty="0" err="1" smtClean="0"/>
              <a:t>Клочковская</a:t>
            </a:r>
            <a:r>
              <a:rPr lang="ru-RU" dirty="0" smtClean="0"/>
              <a:t>, 218</a:t>
            </a:r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153023" y="3695883"/>
            <a:ext cx="3990977" cy="648072"/>
          </a:xfrm>
          <a:prstGeom prst="wedgeRoundRectCallout">
            <a:avLst>
              <a:gd name="adj1" fmla="val -95991"/>
              <a:gd name="adj2" fmla="val 298299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Профилакторий</a:t>
            </a:r>
            <a:br>
              <a:rPr lang="ru-RU" dirty="0" smtClean="0"/>
            </a:br>
            <a:r>
              <a:rPr lang="ru-RU" dirty="0" smtClean="0"/>
              <a:t>Ул. Бакулина, 16</a:t>
            </a:r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161660" y="4437112"/>
            <a:ext cx="3990977" cy="792088"/>
          </a:xfrm>
          <a:prstGeom prst="wedgeRoundRectCallout">
            <a:avLst>
              <a:gd name="adj1" fmla="val -102630"/>
              <a:gd name="adj2" fmla="val 153350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Общежитие №2</a:t>
            </a:r>
            <a:br>
              <a:rPr lang="ru-RU" dirty="0" smtClean="0"/>
            </a:br>
            <a:r>
              <a:rPr lang="ru-RU" dirty="0" smtClean="0"/>
              <a:t>Ул. Бакулина, 12</a:t>
            </a:r>
            <a:endParaRPr lang="ru-RU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5161660" y="5335392"/>
            <a:ext cx="3990977" cy="792088"/>
          </a:xfrm>
          <a:prstGeom prst="wedgeRoundRectCallout">
            <a:avLst>
              <a:gd name="adj1" fmla="val -106484"/>
              <a:gd name="adj2" fmla="val 48994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Общежитие </a:t>
            </a:r>
            <a:r>
              <a:rPr lang="ru-RU" dirty="0" smtClean="0"/>
              <a:t>№1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Ул. Бакулина, </a:t>
            </a:r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5153023" y="6225371"/>
            <a:ext cx="3990977" cy="612648"/>
          </a:xfrm>
          <a:prstGeom prst="wedgeRoundRectCallout">
            <a:avLst>
              <a:gd name="adj1" fmla="val -102629"/>
              <a:gd name="adj2" fmla="val -40723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Наш любимый университет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3080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</TotalTime>
  <Words>27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Стас</dc:creator>
  <cp:lastModifiedBy>Стас</cp:lastModifiedBy>
  <cp:revision>2</cp:revision>
  <dcterms:created xsi:type="dcterms:W3CDTF">2013-09-25T19:00:18Z</dcterms:created>
  <dcterms:modified xsi:type="dcterms:W3CDTF">2013-09-25T19:12:05Z</dcterms:modified>
</cp:coreProperties>
</file>