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238" y="2204864"/>
            <a:ext cx="153900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37" y="4465757"/>
            <a:ext cx="1440160" cy="223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48" y="116632"/>
            <a:ext cx="1308739" cy="192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4"/>
          <p:cNvSpPr txBox="1">
            <a:spLocks/>
          </p:cNvSpPr>
          <p:nvPr/>
        </p:nvSpPr>
        <p:spPr>
          <a:xfrm>
            <a:off x="1966622" y="572746"/>
            <a:ext cx="6133770" cy="12720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100" b="0" i="1" dirty="0" smtClean="0">
                <a:cs typeface="Times New Roman" pitchFamily="18" charset="0"/>
              </a:rPr>
              <a:t>Профессор Саенко Владимир Иванович</a:t>
            </a:r>
          </a:p>
          <a:p>
            <a:r>
              <a:rPr lang="ru-RU" sz="2100" b="0" i="1" dirty="0" smtClean="0">
                <a:cs typeface="Times New Roman" pitchFamily="18" charset="0"/>
              </a:rPr>
              <a:t>Руководитель проекта «Развитие корпоративной сети общежитий ХНУРЭ</a:t>
            </a:r>
          </a:p>
          <a:p>
            <a:r>
              <a:rPr lang="en-US" sz="2100" b="0" i="1" dirty="0" smtClean="0">
                <a:cs typeface="Times New Roman" pitchFamily="18" charset="0"/>
              </a:rPr>
              <a:t>E-mail: visan@ukr.net</a:t>
            </a:r>
            <a:endParaRPr lang="ru-RU" sz="2100" b="0" i="1" dirty="0" smtClean="0">
              <a:cs typeface="Times New Roman" pitchFamily="18" charset="0"/>
            </a:endParaRPr>
          </a:p>
          <a:p>
            <a:endParaRPr lang="ru-RU" sz="1600" b="0" dirty="0" smtClean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1966622" y="5157192"/>
            <a:ext cx="7525344" cy="154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0" i="1" dirty="0" smtClean="0">
                <a:cs typeface="Times New Roman" pitchFamily="18" charset="0"/>
              </a:rPr>
              <a:t>Ткачёв Виталий</a:t>
            </a:r>
          </a:p>
          <a:p>
            <a:r>
              <a:rPr lang="ru-RU" sz="1600" b="0" i="1" dirty="0" smtClean="0">
                <a:cs typeface="Times New Roman" pitchFamily="18" charset="0"/>
              </a:rPr>
              <a:t>Аспирант, координатор ЦКС 4 и 5 общежитий ХНУРЭ</a:t>
            </a:r>
          </a:p>
          <a:p>
            <a:r>
              <a:rPr lang="en-US" sz="1600" b="0" i="1" dirty="0" smtClean="0">
                <a:cs typeface="Times New Roman" pitchFamily="18" charset="0"/>
              </a:rPr>
              <a:t>E-mail: vitalii@tkachov.com</a:t>
            </a:r>
            <a:endParaRPr lang="ru-RU" sz="1600" b="0" i="1" dirty="0" smtClean="0">
              <a:cs typeface="Times New Roman" pitchFamily="18" charset="0"/>
            </a:endParaRPr>
          </a:p>
          <a:p>
            <a:endParaRPr lang="ru-RU" sz="1600" b="0" dirty="0" smtClean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4"/>
          <p:cNvSpPr txBox="1">
            <a:spLocks/>
          </p:cNvSpPr>
          <p:nvPr/>
        </p:nvSpPr>
        <p:spPr>
          <a:xfrm>
            <a:off x="1966622" y="2708920"/>
            <a:ext cx="5903685" cy="115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0" i="1" dirty="0" err="1" smtClean="0">
                <a:cs typeface="Times New Roman" pitchFamily="18" charset="0"/>
              </a:rPr>
              <a:t>Полчаников</a:t>
            </a:r>
            <a:r>
              <a:rPr lang="ru-RU" sz="1600" b="0" i="1" dirty="0" smtClean="0">
                <a:cs typeface="Times New Roman" pitchFamily="18" charset="0"/>
              </a:rPr>
              <a:t> Станислав</a:t>
            </a:r>
          </a:p>
          <a:p>
            <a:r>
              <a:rPr lang="ru-RU" sz="1600" b="0" i="1" dirty="0" smtClean="0">
                <a:cs typeface="Times New Roman" pitchFamily="18" charset="0"/>
              </a:rPr>
              <a:t>Ст. гр. УИБ -11-1, </a:t>
            </a:r>
            <a:r>
              <a:rPr lang="ru-RU" sz="1600" b="0" i="1" dirty="0">
                <a:cs typeface="Times New Roman" pitchFamily="18" charset="0"/>
              </a:rPr>
              <a:t>координатор ЦКС </a:t>
            </a:r>
            <a:r>
              <a:rPr lang="ru-RU" sz="1600" b="0" i="1" dirty="0" smtClean="0">
                <a:cs typeface="Times New Roman" pitchFamily="18" charset="0"/>
              </a:rPr>
              <a:t>7 </a:t>
            </a:r>
            <a:r>
              <a:rPr lang="ru-RU" sz="1600" b="0" i="1" dirty="0">
                <a:cs typeface="Times New Roman" pitchFamily="18" charset="0"/>
              </a:rPr>
              <a:t>и </a:t>
            </a:r>
            <a:r>
              <a:rPr lang="ru-RU" sz="1600" b="0" i="1" dirty="0" smtClean="0">
                <a:cs typeface="Times New Roman" pitchFamily="18" charset="0"/>
              </a:rPr>
              <a:t>8 </a:t>
            </a:r>
            <a:r>
              <a:rPr lang="ru-RU" sz="1600" b="0" i="1" dirty="0">
                <a:cs typeface="Times New Roman" pitchFamily="18" charset="0"/>
              </a:rPr>
              <a:t>общежитий </a:t>
            </a:r>
            <a:r>
              <a:rPr lang="ru-RU" sz="1600" b="0" i="1" dirty="0" smtClean="0">
                <a:cs typeface="Times New Roman" pitchFamily="18" charset="0"/>
              </a:rPr>
              <a:t>ХНУРЭ</a:t>
            </a:r>
          </a:p>
          <a:p>
            <a:r>
              <a:rPr lang="en-US" sz="1600" b="0" i="1" dirty="0" smtClean="0">
                <a:cs typeface="Times New Roman" pitchFamily="18" charset="0"/>
              </a:rPr>
              <a:t>E-mail: s@knure.info</a:t>
            </a:r>
            <a:endParaRPr lang="ru-RU" sz="1600" b="0" i="1" dirty="0" smtClean="0">
              <a:cs typeface="Times New Roman" pitchFamily="18" charset="0"/>
            </a:endParaRPr>
          </a:p>
          <a:p>
            <a:endParaRPr lang="ru-RU" sz="1600" b="0" dirty="0" smtClean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3729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0</TotalTime>
  <Words>49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1</cp:revision>
  <dcterms:created xsi:type="dcterms:W3CDTF">2013-09-25T20:03:20Z</dcterms:created>
  <dcterms:modified xsi:type="dcterms:W3CDTF">2013-09-25T20:08:01Z</dcterms:modified>
</cp:coreProperties>
</file>